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7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8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9.xml" ContentType="application/vnd.openxmlformats-officedocument.theme+xml"/>
  <Override PartName="/ppt/slideLayouts/slideLayout25.xml" ContentType="application/vnd.openxmlformats-officedocument.presentationml.slideLayout+xml"/>
  <Override PartName="/ppt/theme/theme10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11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1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5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6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7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8.xml" ContentType="application/vnd.openxmlformats-officedocument.theme+xml"/>
  <Override PartName="/ppt/slideLayouts/slideLayout52.xml" ContentType="application/vnd.openxmlformats-officedocument.presentationml.slideLayout+xml"/>
  <Override PartName="/ppt/theme/theme19.xml" ContentType="application/vnd.openxmlformats-officedocument.theme+xml"/>
  <Override PartName="/ppt/slideLayouts/slideLayout53.xml" ContentType="application/vnd.openxmlformats-officedocument.presentationml.slideLayout+xml"/>
  <Override PartName="/ppt/theme/theme20.xml" ContentType="application/vnd.openxmlformats-officedocument.theme+xml"/>
  <Override PartName="/ppt/slideLayouts/slideLayout54.xml" ContentType="application/vnd.openxmlformats-officedocument.presentationml.slideLayout+xml"/>
  <Override PartName="/ppt/theme/theme21.xml" ContentType="application/vnd.openxmlformats-officedocument.theme+xml"/>
  <Override PartName="/ppt/slideLayouts/slideLayout55.xml" ContentType="application/vnd.openxmlformats-officedocument.presentationml.slideLayout+xml"/>
  <Override PartName="/ppt/theme/theme22.xml" ContentType="application/vnd.openxmlformats-officedocument.theme+xml"/>
  <Override PartName="/ppt/slideLayouts/slideLayout56.xml" ContentType="application/vnd.openxmlformats-officedocument.presentationml.slideLayout+xml"/>
  <Override PartName="/ppt/theme/theme23.xml" ContentType="application/vnd.openxmlformats-officedocument.theme+xml"/>
  <Override PartName="/ppt/slideLayouts/slideLayout57.xml" ContentType="application/vnd.openxmlformats-officedocument.presentationml.slideLayout+xml"/>
  <Override PartName="/ppt/theme/theme24.xml" ContentType="application/vnd.openxmlformats-officedocument.theme+xml"/>
  <Override PartName="/ppt/slideLayouts/slideLayout58.xml" ContentType="application/vnd.openxmlformats-officedocument.presentationml.slideLayout+xml"/>
  <Override PartName="/ppt/theme/theme25.xml" ContentType="application/vnd.openxmlformats-officedocument.theme+xml"/>
  <Override PartName="/ppt/slideLayouts/slideLayout59.xml" ContentType="application/vnd.openxmlformats-officedocument.presentationml.slideLayout+xml"/>
  <Override PartName="/ppt/theme/theme26.xml" ContentType="application/vnd.openxmlformats-officedocument.theme+xml"/>
  <Override PartName="/ppt/slideLayouts/slideLayout60.xml" ContentType="application/vnd.openxmlformats-officedocument.presentationml.slideLayout+xml"/>
  <Override PartName="/ppt/theme/theme27.xml" ContentType="application/vnd.openxmlformats-officedocument.theme+xml"/>
  <Override PartName="/ppt/slideLayouts/slideLayout61.xml" ContentType="application/vnd.openxmlformats-officedocument.presentationml.slideLayout+xml"/>
  <Override PartName="/ppt/theme/theme28.xml" ContentType="application/vnd.openxmlformats-officedocument.theme+xml"/>
  <Override PartName="/ppt/slideLayouts/slideLayout62.xml" ContentType="application/vnd.openxmlformats-officedocument.presentationml.slideLayout+xml"/>
  <Override PartName="/ppt/theme/theme29.xml" ContentType="application/vnd.openxmlformats-officedocument.theme+xml"/>
  <Override PartName="/ppt/slideLayouts/slideLayout63.xml" ContentType="application/vnd.openxmlformats-officedocument.presentationml.slideLayout+xml"/>
  <Override PartName="/ppt/theme/theme30.xml" ContentType="application/vnd.openxmlformats-officedocument.theme+xml"/>
  <Override PartName="/ppt/slideLayouts/slideLayout64.xml" ContentType="application/vnd.openxmlformats-officedocument.presentationml.slideLayout+xml"/>
  <Override PartName="/ppt/theme/theme31.xml" ContentType="application/vnd.openxmlformats-officedocument.theme+xml"/>
  <Override PartName="/ppt/slideLayouts/slideLayout65.xml" ContentType="application/vnd.openxmlformats-officedocument.presentationml.slideLayout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4"/>
    <p:sldMasterId id="2147483670" r:id="rId5"/>
    <p:sldMasterId id="2147483667" r:id="rId6"/>
    <p:sldMasterId id="2147483651" r:id="rId7"/>
    <p:sldMasterId id="2147483654" r:id="rId8"/>
    <p:sldMasterId id="2147483673" r:id="rId9"/>
    <p:sldMasterId id="2147483676" r:id="rId10"/>
    <p:sldMasterId id="2147483681" r:id="rId11"/>
    <p:sldMasterId id="2147483685" r:id="rId12"/>
    <p:sldMasterId id="2147483689" r:id="rId13"/>
    <p:sldMasterId id="2147483691" r:id="rId14"/>
    <p:sldMasterId id="2147483695" r:id="rId15"/>
    <p:sldMasterId id="2147483699" r:id="rId16"/>
    <p:sldMasterId id="2147483707" r:id="rId17"/>
    <p:sldMasterId id="2147483713" r:id="rId18"/>
    <p:sldMasterId id="2147483717" r:id="rId19"/>
    <p:sldMasterId id="2147483720" r:id="rId20"/>
    <p:sldMasterId id="2147483724" r:id="rId21"/>
    <p:sldMasterId id="2147483729" r:id="rId22"/>
    <p:sldMasterId id="2147483731" r:id="rId23"/>
    <p:sldMasterId id="2147483733" r:id="rId24"/>
    <p:sldMasterId id="2147483735" r:id="rId25"/>
    <p:sldMasterId id="2147483737" r:id="rId26"/>
    <p:sldMasterId id="2147483739" r:id="rId27"/>
    <p:sldMasterId id="2147483741" r:id="rId28"/>
    <p:sldMasterId id="2147483743" r:id="rId29"/>
    <p:sldMasterId id="2147483745" r:id="rId30"/>
    <p:sldMasterId id="2147483747" r:id="rId31"/>
    <p:sldMasterId id="2147483750" r:id="rId32"/>
    <p:sldMasterId id="2147483752" r:id="rId33"/>
    <p:sldMasterId id="2147483754" r:id="rId34"/>
    <p:sldMasterId id="2147483756" r:id="rId35"/>
  </p:sldMasterIdLst>
  <p:notesMasterIdLst>
    <p:notesMasterId r:id="rId43"/>
  </p:notesMasterIdLst>
  <p:handoutMasterIdLst>
    <p:handoutMasterId r:id="rId44"/>
  </p:handoutMasterIdLst>
  <p:sldIdLst>
    <p:sldId id="976" r:id="rId36"/>
    <p:sldId id="1010" r:id="rId37"/>
    <p:sldId id="280" r:id="rId38"/>
    <p:sldId id="1011" r:id="rId39"/>
    <p:sldId id="281" r:id="rId40"/>
    <p:sldId id="282" r:id="rId41"/>
    <p:sldId id="1004" r:id="rId42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qui Barratt" initials="JB" lastIdx="12" clrIdx="0"/>
  <p:cmAuthor id="2" name="Morvern Connelly" initials="MC" lastIdx="2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ADD8"/>
    <a:srgbClr val="009DCE"/>
    <a:srgbClr val="7AC7E0"/>
    <a:srgbClr val="00263D"/>
    <a:srgbClr val="00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94" autoAdjust="0"/>
    <p:restoredTop sz="88117" autoAdjust="0"/>
  </p:normalViewPr>
  <p:slideViewPr>
    <p:cSldViewPr snapToGrid="0" snapToObjects="1">
      <p:cViewPr varScale="1">
        <p:scale>
          <a:sx n="46" d="100"/>
          <a:sy n="46" d="100"/>
        </p:scale>
        <p:origin x="372" y="7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128"/>
    </p:cViewPr>
  </p:sorterViewPr>
  <p:notesViewPr>
    <p:cSldViewPr snapToGrid="0" snapToObjects="1">
      <p:cViewPr varScale="1">
        <p:scale>
          <a:sx n="85" d="100"/>
          <a:sy n="85" d="100"/>
        </p:scale>
        <p:origin x="205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Master" Target="slideMasters/slideMaster23.xml"/><Relationship Id="rId39" Type="http://schemas.openxmlformats.org/officeDocument/2006/relationships/slide" Target="slides/slide4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18.xml"/><Relationship Id="rId34" Type="http://schemas.openxmlformats.org/officeDocument/2006/relationships/slideMaster" Target="slideMasters/slideMaster31.xml"/><Relationship Id="rId42" Type="http://schemas.openxmlformats.org/officeDocument/2006/relationships/slide" Target="slides/slide7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Master" Target="slideMasters/slideMaster22.xml"/><Relationship Id="rId33" Type="http://schemas.openxmlformats.org/officeDocument/2006/relationships/slideMaster" Target="slideMasters/slideMaster30.xml"/><Relationship Id="rId38" Type="http://schemas.openxmlformats.org/officeDocument/2006/relationships/slide" Target="slides/slide3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Master" Target="slideMasters/slideMaster26.xml"/><Relationship Id="rId41" Type="http://schemas.openxmlformats.org/officeDocument/2006/relationships/slide" Target="slides/slide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Master" Target="slideMasters/slideMaster21.xml"/><Relationship Id="rId32" Type="http://schemas.openxmlformats.org/officeDocument/2006/relationships/slideMaster" Target="slideMasters/slideMaster29.xml"/><Relationship Id="rId37" Type="http://schemas.openxmlformats.org/officeDocument/2006/relationships/slide" Target="slides/slide2.xml"/><Relationship Id="rId40" Type="http://schemas.openxmlformats.org/officeDocument/2006/relationships/slide" Target="slides/slide5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Master" Target="slideMasters/slideMaster25.xml"/><Relationship Id="rId36" Type="http://schemas.openxmlformats.org/officeDocument/2006/relationships/slide" Target="slides/slide1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Master" Target="slideMasters/slideMaster28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Master" Target="slideMasters/slideMaster24.xml"/><Relationship Id="rId30" Type="http://schemas.openxmlformats.org/officeDocument/2006/relationships/slideMaster" Target="slideMasters/slideMaster27.xml"/><Relationship Id="rId35" Type="http://schemas.openxmlformats.org/officeDocument/2006/relationships/slideMaster" Target="slideMasters/slideMaster32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925C3-10C4-144E-91D7-58680B7006D3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E3778-8ACE-864B-BD12-891569849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42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40D8F-A9F9-9146-BE46-12A3FEEEECC0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2A7A5-A5CD-7540-9225-04AC30DCA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83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22A7A5-A5CD-7540-9225-04AC30DCAA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18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74825"/>
            <a:ext cx="7772400" cy="122555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65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0800"/>
            <a:ext cx="8229600" cy="378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816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lt med size white logo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88" y="1640740"/>
            <a:ext cx="2928215" cy="173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00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74825"/>
            <a:ext cx="7772400" cy="12255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9DC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395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200" b="1" spc="0">
                <a:solidFill>
                  <a:srgbClr val="009DCE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Verdana"/>
                <a:cs typeface="Verdana"/>
              </a:defRPr>
            </a:lvl1pPr>
            <a:lvl2pPr>
              <a:defRPr>
                <a:latin typeface="Verdana"/>
                <a:cs typeface="Verdana"/>
              </a:defRPr>
            </a:lvl2pPr>
            <a:lvl3pPr>
              <a:defRPr>
                <a:latin typeface="Verdana"/>
                <a:cs typeface="Verdana"/>
              </a:defRPr>
            </a:lvl3pPr>
            <a:lvl4pPr>
              <a:defRPr>
                <a:latin typeface="Verdana"/>
                <a:cs typeface="Verdana"/>
              </a:defRPr>
            </a:lvl4pPr>
            <a:lvl5pPr>
              <a:defRPr>
                <a:latin typeface="Verdana"/>
                <a:cs typeface="Verdana"/>
              </a:defRPr>
            </a:lvl5pPr>
          </a:lstStyle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817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lt logo medium siz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87" y="1640740"/>
            <a:ext cx="2928215" cy="173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34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943100"/>
            <a:ext cx="8140699" cy="28955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379953"/>
            <a:ext cx="8229600" cy="636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28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379953"/>
            <a:ext cx="8229600" cy="636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70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74825"/>
            <a:ext cx="7772400" cy="1225550"/>
          </a:xfrm>
          <a:prstGeom prst="rect">
            <a:avLst/>
          </a:prstGeom>
        </p:spPr>
        <p:txBody>
          <a:bodyPr/>
          <a:lstStyle>
            <a:lvl1pPr>
              <a:defRPr spc="0"/>
            </a:lvl1pPr>
          </a:lstStyle>
          <a:p>
            <a:r>
              <a:rPr lang="en-GB" dirty="0"/>
              <a:t>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224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0800"/>
            <a:ext cx="8229600" cy="3784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246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lt med size white logo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88" y="1640740"/>
            <a:ext cx="2928215" cy="173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61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242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74825"/>
            <a:ext cx="7772400" cy="12255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9DC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0424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200" b="1" spc="0">
                <a:solidFill>
                  <a:srgbClr val="009DCE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Verdana"/>
                <a:cs typeface="Verdana"/>
              </a:defRPr>
            </a:lvl1pPr>
            <a:lvl2pPr>
              <a:defRPr>
                <a:latin typeface="Verdana"/>
                <a:cs typeface="Verdana"/>
              </a:defRPr>
            </a:lvl2pPr>
            <a:lvl3pPr>
              <a:defRPr>
                <a:latin typeface="Verdana"/>
                <a:cs typeface="Verdana"/>
              </a:defRPr>
            </a:lvl3pPr>
            <a:lvl4pPr>
              <a:defRPr>
                <a:latin typeface="Verdana"/>
                <a:cs typeface="Verdana"/>
              </a:defRPr>
            </a:lvl4pPr>
            <a:lvl5pPr>
              <a:defRPr>
                <a:latin typeface="Verdana"/>
                <a:cs typeface="Verdana"/>
              </a:defRPr>
            </a:lvl5pPr>
          </a:lstStyle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9228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lt logo medium siz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87" y="1640740"/>
            <a:ext cx="2928215" cy="173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354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943100"/>
            <a:ext cx="8140699" cy="28955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Subheading / Chart Title</a:t>
            </a:r>
          </a:p>
          <a:p>
            <a:pPr lvl="2"/>
            <a:r>
              <a:rPr lang="en-GB"/>
              <a:t>Chart Axis Titling / Body Text – Text Size 1</a:t>
            </a:r>
          </a:p>
          <a:p>
            <a:pPr lvl="3"/>
            <a:r>
              <a:rPr lang="en-GB"/>
              <a:t>Chart Axis Titling / Body Text – Text Size 2</a:t>
            </a:r>
          </a:p>
          <a:p>
            <a:pPr lvl="4"/>
            <a:r>
              <a:rPr lang="en-GB"/>
              <a:t>Chart Axis Titling / Body Text – Text size 3</a:t>
            </a:r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379953"/>
            <a:ext cx="8229600" cy="636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Master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01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379953"/>
            <a:ext cx="8229600" cy="636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Master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178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26166" y="372530"/>
            <a:ext cx="6671733" cy="44661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Subheading / Chart Title</a:t>
            </a:r>
          </a:p>
          <a:p>
            <a:pPr lvl="2"/>
            <a:r>
              <a:rPr lang="en-GB"/>
              <a:t>Chart Axis Titling / Body Text – Text Size 1</a:t>
            </a:r>
          </a:p>
          <a:p>
            <a:pPr lvl="3"/>
            <a:r>
              <a:rPr lang="en-GB"/>
              <a:t>Chart Axis Titling / Body Text – Text Size 2</a:t>
            </a:r>
          </a:p>
          <a:p>
            <a:pPr lvl="4"/>
            <a:r>
              <a:rPr lang="en-GB"/>
              <a:t>Chart Axis Titling / Body Text – Text size 3</a:t>
            </a:r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 rot="5400000">
            <a:off x="-1032143" y="2228667"/>
            <a:ext cx="4358477" cy="646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Master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830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74825"/>
            <a:ext cx="7772400" cy="12255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Master Title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9DC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331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200" b="1" spc="0">
                <a:solidFill>
                  <a:srgbClr val="009DCE"/>
                </a:solidFill>
                <a:latin typeface="Verdana"/>
                <a:cs typeface="Verdana"/>
              </a:defRPr>
            </a:lvl1pPr>
          </a:lstStyle>
          <a:p>
            <a:r>
              <a:rPr lang="en-GB"/>
              <a:t>Master Title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Verdana"/>
                <a:cs typeface="Verdana"/>
              </a:defRPr>
            </a:lvl1pPr>
            <a:lvl2pPr>
              <a:defRPr>
                <a:latin typeface="Verdana"/>
                <a:cs typeface="Verdana"/>
              </a:defRPr>
            </a:lvl2pPr>
            <a:lvl3pPr>
              <a:defRPr>
                <a:latin typeface="Verdana"/>
                <a:cs typeface="Verdana"/>
              </a:defRPr>
            </a:lvl3pPr>
            <a:lvl4pPr>
              <a:defRPr>
                <a:latin typeface="Verdana"/>
                <a:cs typeface="Verdana"/>
              </a:defRPr>
            </a:lvl4pPr>
            <a:lvl5pPr>
              <a:defRPr>
                <a:latin typeface="Verdana"/>
                <a:cs typeface="Verdana"/>
              </a:defRPr>
            </a:lvl5pPr>
          </a:lstStyle>
          <a:p>
            <a:pPr lvl="0"/>
            <a:r>
              <a:rPr lang="en-GB"/>
              <a:t>Subheading / Chart Title</a:t>
            </a:r>
          </a:p>
          <a:p>
            <a:pPr lvl="2"/>
            <a:r>
              <a:rPr lang="en-GB"/>
              <a:t>Chart Axis Titling / Body Text – Text Size 1</a:t>
            </a:r>
          </a:p>
          <a:p>
            <a:pPr lvl="3"/>
            <a:r>
              <a:rPr lang="en-GB"/>
              <a:t>Chart Axis Titling / Body Text – Text Size 2</a:t>
            </a:r>
          </a:p>
          <a:p>
            <a:pPr lvl="4"/>
            <a:r>
              <a:rPr lang="en-GB"/>
              <a:t>Chart Axis Titling / Body Text – Text Size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019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lt logo medium siz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87" y="1640740"/>
            <a:ext cx="2928215" cy="173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20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74825"/>
            <a:ext cx="7772400" cy="12255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Master Title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9DC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02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lt med size white logo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88" y="1640740"/>
            <a:ext cx="2928215" cy="173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279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200" b="1" spc="0">
                <a:solidFill>
                  <a:srgbClr val="009DCE"/>
                </a:solidFill>
                <a:latin typeface="Verdana"/>
                <a:cs typeface="Verdana"/>
              </a:defRPr>
            </a:lvl1pPr>
          </a:lstStyle>
          <a:p>
            <a:r>
              <a:rPr lang="en-GB"/>
              <a:t>Master Title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Verdana"/>
                <a:cs typeface="Verdana"/>
              </a:defRPr>
            </a:lvl1pPr>
            <a:lvl2pPr>
              <a:defRPr>
                <a:latin typeface="Verdana"/>
                <a:cs typeface="Verdana"/>
              </a:defRPr>
            </a:lvl2pPr>
            <a:lvl3pPr>
              <a:defRPr>
                <a:latin typeface="Verdana"/>
                <a:cs typeface="Verdana"/>
              </a:defRPr>
            </a:lvl3pPr>
            <a:lvl4pPr>
              <a:defRPr>
                <a:latin typeface="Verdana"/>
                <a:cs typeface="Verdana"/>
              </a:defRPr>
            </a:lvl4pPr>
            <a:lvl5pPr>
              <a:defRPr>
                <a:latin typeface="Verdana"/>
                <a:cs typeface="Verdana"/>
              </a:defRPr>
            </a:lvl5pPr>
          </a:lstStyle>
          <a:p>
            <a:pPr lvl="0"/>
            <a:r>
              <a:rPr lang="en-GB"/>
              <a:t>Subheading / Chart Title</a:t>
            </a:r>
          </a:p>
          <a:p>
            <a:pPr lvl="2"/>
            <a:r>
              <a:rPr lang="en-GB"/>
              <a:t>Chart Axis Titling / Body Text – Text Size 1</a:t>
            </a:r>
          </a:p>
          <a:p>
            <a:pPr lvl="3"/>
            <a:r>
              <a:rPr lang="en-GB"/>
              <a:t>Chart Axis Titling / Body Text – Text Size 2</a:t>
            </a:r>
          </a:p>
          <a:p>
            <a:pPr lvl="4"/>
            <a:r>
              <a:rPr lang="en-GB"/>
              <a:t>Chart Axis Titling / Body Text – Text Size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146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lt logo medium siz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87" y="1640740"/>
            <a:ext cx="2928215" cy="173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932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74825"/>
            <a:ext cx="7772400" cy="12255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Master Title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9DC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766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200" b="1" spc="0">
                <a:solidFill>
                  <a:srgbClr val="009DCE"/>
                </a:solidFill>
                <a:latin typeface="Verdana"/>
                <a:cs typeface="Verdana"/>
              </a:defRPr>
            </a:lvl1pPr>
          </a:lstStyle>
          <a:p>
            <a:r>
              <a:rPr lang="en-GB"/>
              <a:t>Master Title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Verdana"/>
                <a:cs typeface="Verdana"/>
              </a:defRPr>
            </a:lvl1pPr>
            <a:lvl2pPr>
              <a:defRPr>
                <a:latin typeface="Verdana"/>
                <a:cs typeface="Verdana"/>
              </a:defRPr>
            </a:lvl2pPr>
            <a:lvl3pPr>
              <a:defRPr>
                <a:latin typeface="Verdana"/>
                <a:cs typeface="Verdana"/>
              </a:defRPr>
            </a:lvl3pPr>
            <a:lvl4pPr>
              <a:defRPr>
                <a:latin typeface="Verdana"/>
                <a:cs typeface="Verdana"/>
              </a:defRPr>
            </a:lvl4pPr>
            <a:lvl5pPr>
              <a:defRPr>
                <a:latin typeface="Verdana"/>
                <a:cs typeface="Verdana"/>
              </a:defRPr>
            </a:lvl5pPr>
          </a:lstStyle>
          <a:p>
            <a:pPr lvl="0"/>
            <a:r>
              <a:rPr lang="en-GB"/>
              <a:t>Subheading / Chart Title</a:t>
            </a:r>
          </a:p>
          <a:p>
            <a:pPr lvl="2"/>
            <a:r>
              <a:rPr lang="en-GB"/>
              <a:t>Chart Axis Titling / Body Text – Text Size 1</a:t>
            </a:r>
          </a:p>
          <a:p>
            <a:pPr lvl="3"/>
            <a:r>
              <a:rPr lang="en-GB"/>
              <a:t>Chart Axis Titling / Body Text – Text Size 2</a:t>
            </a:r>
          </a:p>
          <a:p>
            <a:pPr lvl="4"/>
            <a:r>
              <a:rPr lang="en-GB"/>
              <a:t>Chart Axis Titling / Body Text – Text Size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501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lt logo medium siz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87" y="1640740"/>
            <a:ext cx="2928215" cy="173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434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4825"/>
            <a:ext cx="7772400" cy="1225550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rgbClr val="18385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1577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2800" b="1" spc="-150">
                <a:solidFill>
                  <a:srgbClr val="009DCE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/>
                <a:cs typeface="Verdana"/>
              </a:defRPr>
            </a:lvl1pPr>
            <a:lvl2pPr>
              <a:defRPr sz="1600">
                <a:latin typeface="Verdana"/>
                <a:cs typeface="Verdana"/>
              </a:defRPr>
            </a:lvl2pPr>
            <a:lvl3pPr>
              <a:defRPr>
                <a:latin typeface="Verdana"/>
                <a:cs typeface="Verdana"/>
              </a:defRPr>
            </a:lvl3pPr>
            <a:lvl4pPr>
              <a:defRPr>
                <a:latin typeface="Verdana"/>
                <a:cs typeface="Verdana"/>
              </a:defRPr>
            </a:lvl4pPr>
            <a:lvl5pPr>
              <a:defRPr>
                <a:latin typeface="Verdana"/>
                <a:cs typeface="Verdana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501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2800" b="1" spc="-150">
                <a:solidFill>
                  <a:srgbClr val="009DCE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7249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4639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lt logo medium siz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687" y="1640740"/>
            <a:ext cx="2928215" cy="173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08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943100"/>
            <a:ext cx="8140699" cy="28955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Subheading / Chart Title</a:t>
            </a:r>
          </a:p>
          <a:p>
            <a:pPr lvl="2"/>
            <a:r>
              <a:rPr lang="en-GB"/>
              <a:t>Chart Axis Titling / Body Text – Text Size 1</a:t>
            </a:r>
          </a:p>
          <a:p>
            <a:pPr lvl="3"/>
            <a:r>
              <a:rPr lang="en-GB"/>
              <a:t>Chart Axis Titling / Body Text – Text Size 2</a:t>
            </a:r>
          </a:p>
          <a:p>
            <a:pPr lvl="4"/>
            <a:r>
              <a:rPr lang="en-GB"/>
              <a:t>Chart Axis Titling / Body Text – Text size 3</a:t>
            </a:r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379953"/>
            <a:ext cx="8229600" cy="636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Master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155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74825"/>
            <a:ext cx="7772400" cy="12255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9DC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64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200" b="1" spc="0">
                <a:solidFill>
                  <a:srgbClr val="009DCE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Verdana"/>
                <a:cs typeface="Verdana"/>
              </a:defRPr>
            </a:lvl1pPr>
            <a:lvl2pPr>
              <a:defRPr>
                <a:latin typeface="Verdana"/>
                <a:cs typeface="Verdana"/>
              </a:defRPr>
            </a:lvl2pPr>
            <a:lvl3pPr>
              <a:defRPr>
                <a:latin typeface="Verdana"/>
                <a:cs typeface="Verdana"/>
              </a:defRPr>
            </a:lvl3pPr>
            <a:lvl4pPr>
              <a:defRPr>
                <a:latin typeface="Verdana"/>
                <a:cs typeface="Verdana"/>
              </a:defRPr>
            </a:lvl4pPr>
            <a:lvl5pPr>
              <a:defRPr>
                <a:latin typeface="Verdana"/>
                <a:cs typeface="Verdana"/>
              </a:defRPr>
            </a:lvl5pPr>
          </a:lstStyle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3095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lt logo medium siz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87" y="1640740"/>
            <a:ext cx="2928215" cy="173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003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8626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Master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961534"/>
            <a:ext cx="8229600" cy="31438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0199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74825"/>
            <a:ext cx="7772400" cy="12255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9DCE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0902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200" b="1" spc="0">
                <a:solidFill>
                  <a:srgbClr val="009DCE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Verdana"/>
                <a:cs typeface="Verdana"/>
              </a:defRPr>
            </a:lvl1pPr>
            <a:lvl2pPr>
              <a:defRPr>
                <a:latin typeface="Verdana"/>
                <a:cs typeface="Verdana"/>
              </a:defRPr>
            </a:lvl2pPr>
            <a:lvl3pPr>
              <a:defRPr>
                <a:latin typeface="Verdana"/>
                <a:cs typeface="Verdana"/>
              </a:defRPr>
            </a:lvl3pPr>
            <a:lvl4pPr>
              <a:defRPr>
                <a:latin typeface="Verdana"/>
                <a:cs typeface="Verdana"/>
              </a:defRPr>
            </a:lvl4pPr>
            <a:lvl5pPr>
              <a:defRPr>
                <a:latin typeface="Verdana"/>
                <a:cs typeface="Verdana"/>
              </a:defRPr>
            </a:lvl5pPr>
          </a:lstStyle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7519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lt logo medium siz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89" y="1640740"/>
            <a:ext cx="2928215" cy="173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919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2047" y="1774825"/>
            <a:ext cx="8659907" cy="1225550"/>
          </a:xfrm>
          <a:prstGeom prst="rect">
            <a:avLst/>
          </a:prstGeom>
        </p:spPr>
        <p:txBody>
          <a:bodyPr/>
          <a:lstStyle>
            <a:lvl1pPr algn="ctr">
              <a:defRPr baseline="0"/>
            </a:lvl1pPr>
          </a:lstStyle>
          <a:p>
            <a:r>
              <a:rPr lang="en-GB" dirty="0"/>
              <a:t>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045" y="3238500"/>
            <a:ext cx="8659909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09DC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97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FBA0C-0CA5-D64A-B0CB-C1AF0B1F2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026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F10E358F-D06A-E94D-87F8-BE090EF48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6" y="228600"/>
            <a:ext cx="8659908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A31E577-043C-6749-AD33-4E091C325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046" y="1333500"/>
            <a:ext cx="8659908" cy="350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689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lt logo medium siz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352" y="1599644"/>
            <a:ext cx="2928215" cy="1737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A11A12-7A6C-AD4F-989D-E1B6F632A04C}"/>
              </a:ext>
            </a:extLst>
          </p:cNvPr>
          <p:cNvSpPr/>
          <p:nvPr userDrawn="1"/>
        </p:nvSpPr>
        <p:spPr>
          <a:xfrm>
            <a:off x="7715892" y="4736387"/>
            <a:ext cx="1325366" cy="8733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AC7CD2-C907-9F4A-82C7-B3AEBE940A2A}"/>
              </a:ext>
            </a:extLst>
          </p:cNvPr>
          <p:cNvSpPr/>
          <p:nvPr userDrawn="1"/>
        </p:nvSpPr>
        <p:spPr>
          <a:xfrm>
            <a:off x="102742" y="4900772"/>
            <a:ext cx="8887146" cy="7294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2211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26166" y="228602"/>
            <a:ext cx="6975788" cy="46100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ADD8"/>
                </a:solidFill>
              </a:defRPr>
            </a:lvl1pPr>
            <a:lvl3pPr>
              <a:defRPr>
                <a:solidFill>
                  <a:srgbClr val="001B2F"/>
                </a:solidFill>
              </a:defRPr>
            </a:lvl3pPr>
            <a:lvl4pPr>
              <a:defRPr>
                <a:solidFill>
                  <a:srgbClr val="001B2F"/>
                </a:solidFill>
              </a:defRPr>
            </a:lvl4pPr>
            <a:lvl5pPr>
              <a:defRPr>
                <a:solidFill>
                  <a:srgbClr val="001B2F"/>
                </a:solidFill>
              </a:defRPr>
            </a:lvl5pPr>
          </a:lstStyle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42E0763A-743C-E843-B3C8-5172D7A6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1020420" y="2084737"/>
            <a:ext cx="4358477" cy="646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7876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26166" y="228602"/>
            <a:ext cx="6975788" cy="46100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ADD8"/>
                </a:solidFill>
              </a:defRPr>
            </a:lvl1pPr>
            <a:lvl3pPr>
              <a:defRPr>
                <a:solidFill>
                  <a:srgbClr val="001B2F"/>
                </a:solidFill>
              </a:defRPr>
            </a:lvl3pPr>
            <a:lvl4pPr>
              <a:defRPr>
                <a:solidFill>
                  <a:srgbClr val="001B2F"/>
                </a:solidFill>
              </a:defRPr>
            </a:lvl4pPr>
            <a:lvl5pPr>
              <a:defRPr>
                <a:solidFill>
                  <a:srgbClr val="001B2F"/>
                </a:solidFill>
              </a:defRPr>
            </a:lvl5pPr>
          </a:lstStyle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42E0763A-743C-E843-B3C8-5172D7A6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1020420" y="2084737"/>
            <a:ext cx="4358477" cy="646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431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161BEC4B-B167-B84B-BA0B-EF3F229A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6" y="228600"/>
            <a:ext cx="8659908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5FCD0AA-9149-784F-B47A-3660CCC0C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046" y="1921821"/>
            <a:ext cx="8659908" cy="291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0ADD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3pPr>
              <a:defRPr sz="1600">
                <a:solidFill>
                  <a:srgbClr val="001B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>
                <a:solidFill>
                  <a:srgbClr val="001B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200">
                <a:solidFill>
                  <a:srgbClr val="001B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954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FC8E52FB-6FE5-4541-903B-460923FED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6" y="228600"/>
            <a:ext cx="8659908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E89C99A-DC58-9B49-8345-9EE53FE99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046" y="1921821"/>
            <a:ext cx="8659908" cy="291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0ADD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3pPr>
              <a:defRPr sz="1600">
                <a:solidFill>
                  <a:srgbClr val="001B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>
                <a:solidFill>
                  <a:srgbClr val="001B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200">
                <a:solidFill>
                  <a:srgbClr val="001B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828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4BAF7DB-2B63-ED45-98D7-B575B7508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046" y="1921821"/>
            <a:ext cx="8659908" cy="291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0ADD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3pPr>
              <a:defRPr sz="1600">
                <a:solidFill>
                  <a:srgbClr val="001B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>
                <a:solidFill>
                  <a:srgbClr val="001B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200">
                <a:solidFill>
                  <a:srgbClr val="001B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6DAAC5F-2249-F941-9D24-942513E38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6" y="228600"/>
            <a:ext cx="8659908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3119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4BAF7DB-2B63-ED45-98D7-B575B7508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046" y="1921821"/>
            <a:ext cx="8659908" cy="291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0ADD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3pPr>
              <a:defRPr sz="1600">
                <a:solidFill>
                  <a:srgbClr val="001B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>
                <a:solidFill>
                  <a:srgbClr val="001B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200">
                <a:solidFill>
                  <a:srgbClr val="001B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6DAAC5F-2249-F941-9D24-942513E38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6" y="228600"/>
            <a:ext cx="8659908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460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25DF79-F091-F94C-9F39-64C181857F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26166" y="228602"/>
            <a:ext cx="6975788" cy="46100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ADD8"/>
                </a:solidFill>
              </a:defRPr>
            </a:lvl1pPr>
            <a:lvl3pPr>
              <a:defRPr>
                <a:solidFill>
                  <a:srgbClr val="001B2F"/>
                </a:solidFill>
              </a:defRPr>
            </a:lvl3pPr>
            <a:lvl4pPr>
              <a:defRPr>
                <a:solidFill>
                  <a:srgbClr val="001B2F"/>
                </a:solidFill>
              </a:defRPr>
            </a:lvl4pPr>
            <a:lvl5pPr>
              <a:defRPr>
                <a:solidFill>
                  <a:srgbClr val="001B2F"/>
                </a:solidFill>
              </a:defRPr>
            </a:lvl5pPr>
          </a:lstStyle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AE039AD-922C-3449-80CF-B5E40BBA8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1020420" y="2084737"/>
            <a:ext cx="4358477" cy="646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5900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25DF79-F091-F94C-9F39-64C181857F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26166" y="228602"/>
            <a:ext cx="6975788" cy="46100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ADD8"/>
                </a:solidFill>
              </a:defRPr>
            </a:lvl1pPr>
            <a:lvl3pPr>
              <a:defRPr>
                <a:solidFill>
                  <a:srgbClr val="001B2F"/>
                </a:solidFill>
              </a:defRPr>
            </a:lvl3pPr>
            <a:lvl4pPr>
              <a:defRPr>
                <a:solidFill>
                  <a:srgbClr val="001B2F"/>
                </a:solidFill>
              </a:defRPr>
            </a:lvl4pPr>
            <a:lvl5pPr>
              <a:defRPr>
                <a:solidFill>
                  <a:srgbClr val="001B2F"/>
                </a:solidFill>
              </a:defRPr>
            </a:lvl5pPr>
          </a:lstStyle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AE039AD-922C-3449-80CF-B5E40BBA8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1020420" y="2084737"/>
            <a:ext cx="4358477" cy="646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889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Master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961534"/>
            <a:ext cx="8229600" cy="31438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25DF79-F091-F94C-9F39-64C181857F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26166" y="228602"/>
            <a:ext cx="6975788" cy="46100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ADD8"/>
                </a:solidFill>
              </a:defRPr>
            </a:lvl1pPr>
            <a:lvl3pPr>
              <a:defRPr>
                <a:solidFill>
                  <a:srgbClr val="001B2F"/>
                </a:solidFill>
              </a:defRPr>
            </a:lvl3pPr>
            <a:lvl4pPr>
              <a:defRPr>
                <a:solidFill>
                  <a:srgbClr val="001B2F"/>
                </a:solidFill>
              </a:defRPr>
            </a:lvl4pPr>
            <a:lvl5pPr>
              <a:defRPr>
                <a:solidFill>
                  <a:srgbClr val="001B2F"/>
                </a:solidFill>
              </a:defRPr>
            </a:lvl5pPr>
          </a:lstStyle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AE039AD-922C-3449-80CF-B5E40BBA8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1020420" y="2084737"/>
            <a:ext cx="4358477" cy="646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930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78789A2-0DDA-4E45-BBA5-03D10DC90D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26166" y="228602"/>
            <a:ext cx="6975788" cy="46100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ADD8"/>
                </a:solidFill>
              </a:defRPr>
            </a:lvl1pPr>
            <a:lvl3pPr>
              <a:defRPr>
                <a:solidFill>
                  <a:srgbClr val="001B2F"/>
                </a:solidFill>
              </a:defRPr>
            </a:lvl3pPr>
            <a:lvl4pPr>
              <a:defRPr>
                <a:solidFill>
                  <a:srgbClr val="001B2F"/>
                </a:solidFill>
              </a:defRPr>
            </a:lvl4pPr>
            <a:lvl5pPr>
              <a:defRPr>
                <a:solidFill>
                  <a:srgbClr val="001B2F"/>
                </a:solidFill>
              </a:defRPr>
            </a:lvl5pPr>
          </a:lstStyle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87B83A6-978D-724E-8962-45F52EF09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1020420" y="2084737"/>
            <a:ext cx="4358477" cy="646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2798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B3E0851-3D87-FD48-9089-D4E504ABC1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16735" y="1409224"/>
            <a:ext cx="979924" cy="948938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669CEFDA-288A-9C4A-9ECC-C52631D366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91600" y="1409224"/>
            <a:ext cx="979924" cy="948938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37366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25DF79-F091-F94C-9F39-64C181857F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26166" y="228602"/>
            <a:ext cx="6975788" cy="46100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ADD8"/>
                </a:solidFill>
              </a:defRPr>
            </a:lvl1pPr>
            <a:lvl3pPr>
              <a:defRPr>
                <a:solidFill>
                  <a:srgbClr val="001B2F"/>
                </a:solidFill>
              </a:defRPr>
            </a:lvl3pPr>
            <a:lvl4pPr>
              <a:defRPr>
                <a:solidFill>
                  <a:srgbClr val="001B2F"/>
                </a:solidFill>
              </a:defRPr>
            </a:lvl4pPr>
            <a:lvl5pPr>
              <a:defRPr>
                <a:solidFill>
                  <a:srgbClr val="001B2F"/>
                </a:solidFill>
              </a:defRPr>
            </a:lvl5pPr>
          </a:lstStyle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AE039AD-922C-3449-80CF-B5E40BBA8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1020420" y="2084737"/>
            <a:ext cx="4358477" cy="646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5467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25DF79-F091-F94C-9F39-64C181857F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26166" y="228602"/>
            <a:ext cx="6975788" cy="46100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ADD8"/>
                </a:solidFill>
              </a:defRPr>
            </a:lvl1pPr>
            <a:lvl3pPr>
              <a:defRPr>
                <a:solidFill>
                  <a:srgbClr val="001B2F"/>
                </a:solidFill>
              </a:defRPr>
            </a:lvl3pPr>
            <a:lvl4pPr>
              <a:defRPr>
                <a:solidFill>
                  <a:srgbClr val="001B2F"/>
                </a:solidFill>
              </a:defRPr>
            </a:lvl4pPr>
            <a:lvl5pPr>
              <a:defRPr>
                <a:solidFill>
                  <a:srgbClr val="001B2F"/>
                </a:solidFill>
              </a:defRPr>
            </a:lvl5pPr>
          </a:lstStyle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AE039AD-922C-3449-80CF-B5E40BBA8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1020420" y="2084737"/>
            <a:ext cx="4358477" cy="646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4028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26166" y="228602"/>
            <a:ext cx="6975788" cy="46100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ADD8"/>
                </a:solidFill>
              </a:defRPr>
            </a:lvl1pPr>
            <a:lvl3pPr>
              <a:defRPr>
                <a:solidFill>
                  <a:srgbClr val="001B2F"/>
                </a:solidFill>
              </a:defRPr>
            </a:lvl3pPr>
            <a:lvl4pPr>
              <a:defRPr>
                <a:solidFill>
                  <a:srgbClr val="001B2F"/>
                </a:solidFill>
              </a:defRPr>
            </a:lvl4pPr>
            <a:lvl5pPr>
              <a:defRPr>
                <a:solidFill>
                  <a:srgbClr val="001B2F"/>
                </a:solidFill>
              </a:defRPr>
            </a:lvl5pPr>
          </a:lstStyle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42E0763A-743C-E843-B3C8-5172D7A6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1020420" y="2084737"/>
            <a:ext cx="4358477" cy="646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336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 rot="16200000">
            <a:off x="-588862" y="2534396"/>
            <a:ext cx="3529827" cy="646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38516" y="228600"/>
            <a:ext cx="6548284" cy="9525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38516" y="1333500"/>
            <a:ext cx="6548284" cy="3771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74825"/>
            <a:ext cx="7772400" cy="1225550"/>
          </a:xfrm>
          <a:prstGeom prst="rect">
            <a:avLst/>
          </a:prstGeom>
        </p:spPr>
        <p:txBody>
          <a:bodyPr/>
          <a:lstStyle>
            <a:lvl1pPr>
              <a:defRPr spc="0"/>
            </a:lvl1pPr>
          </a:lstStyle>
          <a:p>
            <a:r>
              <a:rPr lang="en-GB" dirty="0"/>
              <a:t>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906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theme" Target="../theme/theme14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9.jpe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3.png"/><Relationship Id="rId5" Type="http://schemas.openxmlformats.org/officeDocument/2006/relationships/theme" Target="../theme/theme18.xml"/><Relationship Id="rId4" Type="http://schemas.openxmlformats.org/officeDocument/2006/relationships/slideLayout" Target="../slideLayouts/slideLayout51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4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5.jpe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23.pn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3.png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3.png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0.jpeg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31.jpeg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32.jpeg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3.jpeg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.jpeg"/></Relationships>
</file>

<file path=ppt/slideMasters/_rels/slideMaster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40.jpeg"/></Relationships>
</file>

<file path=ppt/slideMasters/_rels/slideMaster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41.jpeg"/></Relationships>
</file>

<file path=ppt/slideMasters/_rels/slideMaster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42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11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jpeg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AC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379953"/>
            <a:ext cx="8229600" cy="646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41467" y="5357271"/>
            <a:ext cx="38608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" r="23565" b="-27502"/>
          <a:stretch/>
        </p:blipFill>
        <p:spPr>
          <a:xfrm>
            <a:off x="443525" y="5323254"/>
            <a:ext cx="6989318" cy="457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0619" y="4998907"/>
            <a:ext cx="924982" cy="5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16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4" r:id="rId3"/>
    <p:sldLayoutId id="2147483749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705897" cy="5715000"/>
          </a:xfrm>
          <a:prstGeom prst="rect">
            <a:avLst/>
          </a:prstGeom>
        </p:spPr>
      </p:pic>
      <p:pic>
        <p:nvPicPr>
          <p:cNvPr id="8" name="Picture 7" descr="Salt logo medium size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3112" y="5035808"/>
            <a:ext cx="803688" cy="476855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 rot="5400000">
            <a:off x="-1032143" y="2228667"/>
            <a:ext cx="4358477" cy="646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Master Title</a:t>
            </a:r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 userDrawn="1"/>
        </p:nvSpPr>
        <p:spPr>
          <a:xfrm>
            <a:off x="1926166" y="372530"/>
            <a:ext cx="6671733" cy="44661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58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Master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Subheading / Chart Title</a:t>
            </a:r>
          </a:p>
          <a:p>
            <a:pPr lvl="2"/>
            <a:r>
              <a:rPr lang="en-GB"/>
              <a:t>Chart Axis Titling / Body Text – Text Size 1</a:t>
            </a:r>
          </a:p>
          <a:p>
            <a:pPr lvl="3"/>
            <a:r>
              <a:rPr lang="en-GB"/>
              <a:t>Chart Axis Titling / Body Text – Text Size 2</a:t>
            </a:r>
          </a:p>
          <a:p>
            <a:pPr lvl="4"/>
            <a:r>
              <a:rPr lang="en-GB"/>
              <a:t>Chart Axis Titling / Body Text – Text Size 3</a:t>
            </a:r>
            <a:endParaRPr lang="en-US"/>
          </a:p>
        </p:txBody>
      </p:sp>
      <p:pic>
        <p:nvPicPr>
          <p:cNvPr id="10" name="Picture 9" descr="Salt logo medium size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3112" y="5035808"/>
            <a:ext cx="803688" cy="476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320695"/>
            <a:ext cx="6711696" cy="365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476" y="5441697"/>
            <a:ext cx="105051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03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 spc="0" baseline="0">
          <a:solidFill>
            <a:srgbClr val="009DCE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009DCE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accent4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tx1">
              <a:lumMod val="75000"/>
              <a:lumOff val="25000"/>
            </a:schemeClr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tx1">
              <a:lumMod val="75000"/>
              <a:lumOff val="25000"/>
            </a:schemeClr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Master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Subheading / Chart Title</a:t>
            </a:r>
          </a:p>
          <a:p>
            <a:pPr lvl="2"/>
            <a:r>
              <a:rPr lang="en-GB"/>
              <a:t>Chart Axis Titling / Body Text – Text Size 1</a:t>
            </a:r>
          </a:p>
          <a:p>
            <a:pPr lvl="3"/>
            <a:r>
              <a:rPr lang="en-GB"/>
              <a:t>Chart Axis Titling / Body Text – Text Size 2</a:t>
            </a:r>
          </a:p>
          <a:p>
            <a:pPr lvl="4"/>
            <a:r>
              <a:rPr lang="en-GB"/>
              <a:t>Chart Axis Titling / Body Text – Text Size 3</a:t>
            </a:r>
            <a:endParaRPr lang="en-US"/>
          </a:p>
        </p:txBody>
      </p:sp>
      <p:pic>
        <p:nvPicPr>
          <p:cNvPr id="10" name="Picture 9" descr="Salt logo medium size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3112" y="5035808"/>
            <a:ext cx="803688" cy="476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320695"/>
            <a:ext cx="6711696" cy="365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476" y="5441697"/>
            <a:ext cx="105051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0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spc="0" baseline="0">
          <a:solidFill>
            <a:srgbClr val="009DCE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009DCE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accent4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tx1">
              <a:lumMod val="75000"/>
              <a:lumOff val="25000"/>
            </a:schemeClr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tx1">
              <a:lumMod val="75000"/>
              <a:lumOff val="25000"/>
            </a:schemeClr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Master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Subheading / Chart Title</a:t>
            </a:r>
          </a:p>
          <a:p>
            <a:pPr lvl="2"/>
            <a:r>
              <a:rPr lang="en-GB"/>
              <a:t>Chart Axis Titling / Body Text – Text Size 1</a:t>
            </a:r>
          </a:p>
          <a:p>
            <a:pPr lvl="3"/>
            <a:r>
              <a:rPr lang="en-GB"/>
              <a:t>Chart Axis Titling / Body Text – Text Size 2</a:t>
            </a:r>
          </a:p>
          <a:p>
            <a:pPr lvl="4"/>
            <a:r>
              <a:rPr lang="en-GB"/>
              <a:t>Chart Axis Titling / Body Text – Text Size 3</a:t>
            </a:r>
            <a:endParaRPr lang="en-US"/>
          </a:p>
        </p:txBody>
      </p:sp>
      <p:pic>
        <p:nvPicPr>
          <p:cNvPr id="10" name="Picture 9" descr="Salt logo medium size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3112" y="5035808"/>
            <a:ext cx="803688" cy="476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320695"/>
            <a:ext cx="6711696" cy="365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476" y="5441697"/>
            <a:ext cx="105051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4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spc="0" baseline="0">
          <a:solidFill>
            <a:srgbClr val="009DCE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009DCE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accent4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tx1">
              <a:lumMod val="75000"/>
              <a:lumOff val="25000"/>
            </a:schemeClr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tx1">
              <a:lumMod val="75000"/>
              <a:lumOff val="25000"/>
            </a:schemeClr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1467" y="5357271"/>
            <a:ext cx="3860800" cy="457200"/>
          </a:xfrm>
          <a:prstGeom prst="rect">
            <a:avLst/>
          </a:prstGeom>
        </p:spPr>
      </p:pic>
      <p:pic>
        <p:nvPicPr>
          <p:cNvPr id="10" name="Picture 9" descr="Salt logo medium size.pn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3112" y="5035808"/>
            <a:ext cx="803688" cy="4768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199" y="5323254"/>
            <a:ext cx="6975643" cy="2286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27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kern="1200" spc="-150">
          <a:solidFill>
            <a:srgbClr val="009DCE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accent4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accent4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accent4"/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accent4"/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accent4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  <p:pic>
        <p:nvPicPr>
          <p:cNvPr id="10" name="Picture 9" descr="Salt logo medium size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3112" y="5035808"/>
            <a:ext cx="803688" cy="476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320695"/>
            <a:ext cx="6711696" cy="365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476" y="5441697"/>
            <a:ext cx="105051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32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spc="0" baseline="0">
          <a:solidFill>
            <a:srgbClr val="009DCE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009DCE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accent4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tx1">
              <a:lumMod val="75000"/>
              <a:lumOff val="25000"/>
            </a:schemeClr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tx1">
              <a:lumMod val="75000"/>
              <a:lumOff val="25000"/>
            </a:schemeClr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411200"/>
          </a:xfrm>
          <a:prstGeom prst="rect">
            <a:avLst/>
          </a:prstGeom>
        </p:spPr>
      </p:pic>
      <p:pic>
        <p:nvPicPr>
          <p:cNvPr id="8" name="Picture 7" descr="Salt logo medium size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3112" y="5035808"/>
            <a:ext cx="803688" cy="476855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A4DEB1-1403-4822-9BBC-AFD9FF1E368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320695"/>
            <a:ext cx="6711696" cy="36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39B3E3-F0B7-4A73-82C8-3AB67C81F1D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476" y="5441697"/>
            <a:ext cx="105051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5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  <p:pic>
        <p:nvPicPr>
          <p:cNvPr id="10" name="Picture 9" descr="Salt logo medium size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3112" y="5035809"/>
            <a:ext cx="803688" cy="476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320695"/>
            <a:ext cx="6711696" cy="365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477" y="5441698"/>
            <a:ext cx="1050511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08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hf hdr="0" dt="0"/>
  <p:txStyles>
    <p:titleStyle>
      <a:lvl1pPr algn="l" defTabSz="457189" rtl="0" eaLnBrk="1" latinLnBrk="0" hangingPunct="1">
        <a:spcBef>
          <a:spcPct val="0"/>
        </a:spcBef>
        <a:buNone/>
        <a:defRPr sz="3200" b="1" kern="1200" spc="0" baseline="0">
          <a:solidFill>
            <a:srgbClr val="009DCE"/>
          </a:solidFill>
          <a:latin typeface="Verdana"/>
          <a:ea typeface="+mj-ea"/>
          <a:cs typeface="Verdana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009DCE"/>
          </a:solidFill>
          <a:latin typeface="Verdana"/>
          <a:ea typeface="+mn-ea"/>
          <a:cs typeface="Verdana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accent4"/>
          </a:solidFill>
          <a:latin typeface="Verdana"/>
          <a:ea typeface="+mn-ea"/>
          <a:cs typeface="Verdana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Verdana"/>
          <a:ea typeface="+mn-ea"/>
          <a:cs typeface="Verdana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tx1">
              <a:lumMod val="75000"/>
              <a:lumOff val="25000"/>
            </a:schemeClr>
          </a:solidFill>
          <a:latin typeface="Verdana"/>
          <a:ea typeface="+mn-ea"/>
          <a:cs typeface="Verdana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tx1">
              <a:lumMod val="75000"/>
              <a:lumOff val="25000"/>
            </a:schemeClr>
          </a:solidFill>
          <a:latin typeface="Verdana"/>
          <a:ea typeface="+mn-ea"/>
          <a:cs typeface="Verdana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1C9C302-42FD-944F-98B8-53395EAFE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6" y="228600"/>
            <a:ext cx="8659908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58159E-9C8C-DA45-A7AE-603CA8199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046" y="1333500"/>
            <a:ext cx="8659908" cy="350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EBD13-968F-3A4B-AA91-A6D1BCD3C0E0}"/>
              </a:ext>
            </a:extLst>
          </p:cNvPr>
          <p:cNvSpPr txBox="1"/>
          <p:nvPr userDrawn="1"/>
        </p:nvSpPr>
        <p:spPr>
          <a:xfrm>
            <a:off x="242044" y="5191375"/>
            <a:ext cx="7856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818E5DB-3DA8-634E-8F15-0ACF3F82E4CE}" type="slidenum">
              <a:rPr lang="en-US" sz="1200" b="0" i="0" smtClean="0">
                <a:solidFill>
                  <a:srgbClr val="00ADD8"/>
                </a:solidFill>
                <a:latin typeface="Proxima Nova" panose="02000506030000020004" pitchFamily="2" charset="77"/>
              </a:rPr>
              <a:pPr algn="l"/>
              <a:t>‹#›</a:t>
            </a:fld>
            <a:endParaRPr lang="en-US" b="0" i="0" dirty="0">
              <a:solidFill>
                <a:srgbClr val="00ADD8"/>
              </a:solidFill>
              <a:latin typeface="Proxima Nova" panose="02000506030000020004" pitchFamily="2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889451-E157-AC42-8C0C-9DB276DC1D0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0482" y="5060219"/>
            <a:ext cx="803686" cy="4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0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spc="0" baseline="0">
          <a:solidFill>
            <a:srgbClr val="009DCE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009DCE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accent4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tx1">
              <a:lumMod val="75000"/>
              <a:lumOff val="25000"/>
            </a:schemeClr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tx1">
              <a:lumMod val="75000"/>
              <a:lumOff val="25000"/>
            </a:schemeClr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8C24B7-02A1-8944-B1B4-A468F0E16B7E}"/>
              </a:ext>
            </a:extLst>
          </p:cNvPr>
          <p:cNvSpPr txBox="1"/>
          <p:nvPr userDrawn="1"/>
        </p:nvSpPr>
        <p:spPr>
          <a:xfrm>
            <a:off x="242044" y="5191375"/>
            <a:ext cx="7856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818E5DB-3DA8-634E-8F15-0ACF3F82E4CE}" type="slidenum">
              <a:rPr lang="en-US" sz="1200" b="0" i="0" smtClean="0">
                <a:solidFill>
                  <a:srgbClr val="00ADD8"/>
                </a:solidFill>
                <a:latin typeface="Proxima Nova" panose="02000506030000020004" pitchFamily="2" charset="77"/>
              </a:rPr>
              <a:pPr algn="l"/>
              <a:t>‹#›</a:t>
            </a:fld>
            <a:endParaRPr lang="en-US" b="0" i="0" dirty="0">
              <a:solidFill>
                <a:srgbClr val="00ADD8"/>
              </a:solidFill>
              <a:latin typeface="Proxima Nova" panose="02000506030000020004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F34D82-5D0E-3B40-8EF6-8904735D89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0482" y="5060219"/>
            <a:ext cx="803686" cy="4081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70589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41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705898"/>
          </a:xfrm>
          <a:prstGeom prst="rect">
            <a:avLst/>
          </a:prstGeom>
        </p:spPr>
      </p:pic>
      <p:pic>
        <p:nvPicPr>
          <p:cNvPr id="8" name="Picture 7" descr="Salt logo medium size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3112" y="5035808"/>
            <a:ext cx="803688" cy="476855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238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8C24B7-02A1-8944-B1B4-A468F0E16B7E}"/>
              </a:ext>
            </a:extLst>
          </p:cNvPr>
          <p:cNvSpPr txBox="1"/>
          <p:nvPr userDrawn="1"/>
        </p:nvSpPr>
        <p:spPr>
          <a:xfrm>
            <a:off x="242044" y="5191375"/>
            <a:ext cx="7856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818E5DB-3DA8-634E-8F15-0ACF3F82E4CE}" type="slidenum">
              <a:rPr lang="en-US" sz="1200" b="0" i="0" smtClean="0">
                <a:solidFill>
                  <a:srgbClr val="00ADD8"/>
                </a:solidFill>
                <a:latin typeface="Proxima Nova" panose="02000506030000020004" pitchFamily="2" charset="77"/>
              </a:rPr>
              <a:pPr algn="l"/>
              <a:t>‹#›</a:t>
            </a:fld>
            <a:endParaRPr lang="en-US" b="0" i="0" dirty="0">
              <a:solidFill>
                <a:srgbClr val="00ADD8"/>
              </a:solidFill>
              <a:latin typeface="Proxima Nova" panose="02000506030000020004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F34D82-5D0E-3B40-8EF6-8904735D89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0482" y="5060219"/>
            <a:ext cx="803686" cy="4081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70589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4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682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D2C574-3888-0243-BB9B-EAFB18EA6B5B}"/>
              </a:ext>
            </a:extLst>
          </p:cNvPr>
          <p:cNvSpPr txBox="1"/>
          <p:nvPr userDrawn="1"/>
        </p:nvSpPr>
        <p:spPr>
          <a:xfrm>
            <a:off x="242044" y="5191375"/>
            <a:ext cx="7856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818E5DB-3DA8-634E-8F15-0ACF3F82E4CE}" type="slidenum">
              <a:rPr lang="en-US" sz="1200" b="0" i="0" smtClean="0">
                <a:solidFill>
                  <a:srgbClr val="00ADD8"/>
                </a:solidFill>
                <a:latin typeface="Proxima Nova" panose="02000506030000020004" pitchFamily="2" charset="77"/>
              </a:rPr>
              <a:pPr algn="l"/>
              <a:t>‹#›</a:t>
            </a:fld>
            <a:endParaRPr lang="en-US" b="0" i="0" dirty="0">
              <a:solidFill>
                <a:srgbClr val="00ADD8"/>
              </a:solidFill>
              <a:latin typeface="Proxima Nova" panose="02000506030000020004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74D60C-B177-FC42-8550-66499D9D63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0482" y="5060219"/>
            <a:ext cx="803686" cy="4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71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00ADD8"/>
          </a:solidFill>
          <a:latin typeface="Verdana" charset="0"/>
          <a:ea typeface="Verdana" charset="0"/>
          <a:cs typeface="Verdana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rgbClr val="001B2F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rgbClr val="001B2F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rgbClr val="001B2F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6829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A02A86-9084-C548-A5CC-EF0C4DD889BB}"/>
              </a:ext>
            </a:extLst>
          </p:cNvPr>
          <p:cNvSpPr txBox="1"/>
          <p:nvPr userDrawn="1"/>
        </p:nvSpPr>
        <p:spPr>
          <a:xfrm>
            <a:off x="242044" y="5191375"/>
            <a:ext cx="7856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818E5DB-3DA8-634E-8F15-0ACF3F82E4CE}" type="slidenum">
              <a:rPr lang="en-US" sz="1200" b="0" i="0" smtClean="0">
                <a:solidFill>
                  <a:srgbClr val="00ADD8"/>
                </a:solidFill>
                <a:latin typeface="Proxima Nova" panose="02000506030000020004" pitchFamily="2" charset="77"/>
              </a:rPr>
              <a:pPr algn="l"/>
              <a:t>‹#›</a:t>
            </a:fld>
            <a:endParaRPr lang="en-US" b="0" i="0" dirty="0">
              <a:solidFill>
                <a:srgbClr val="00ADD8"/>
              </a:solidFill>
              <a:latin typeface="Proxima Nova" panose="0200050603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6F46C-469B-874C-B6F0-3A5F6312E7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0482" y="5060219"/>
            <a:ext cx="803686" cy="4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59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6829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8F7903-B83B-4149-83F0-C42F8C1E0F3E}"/>
              </a:ext>
            </a:extLst>
          </p:cNvPr>
          <p:cNvSpPr txBox="1"/>
          <p:nvPr userDrawn="1"/>
        </p:nvSpPr>
        <p:spPr>
          <a:xfrm>
            <a:off x="242044" y="5191375"/>
            <a:ext cx="7856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818E5DB-3DA8-634E-8F15-0ACF3F82E4CE}" type="slidenum">
              <a:rPr lang="en-US" sz="1200" b="0" i="0" smtClean="0">
                <a:solidFill>
                  <a:srgbClr val="00ADD8"/>
                </a:solidFill>
                <a:latin typeface="Proxima Nova" panose="02000506030000020004" pitchFamily="2" charset="77"/>
              </a:rPr>
              <a:pPr algn="l"/>
              <a:t>‹#›</a:t>
            </a:fld>
            <a:endParaRPr lang="en-US" b="0" i="0" dirty="0">
              <a:solidFill>
                <a:srgbClr val="00ADD8"/>
              </a:solidFill>
              <a:latin typeface="Proxima Nova" panose="0200050603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7D4B27-1404-DF48-AF5A-44856D35DF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0482" y="5060219"/>
            <a:ext cx="803686" cy="4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32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16829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8F7903-B83B-4149-83F0-C42F8C1E0F3E}"/>
              </a:ext>
            </a:extLst>
          </p:cNvPr>
          <p:cNvSpPr txBox="1"/>
          <p:nvPr userDrawn="1"/>
        </p:nvSpPr>
        <p:spPr>
          <a:xfrm>
            <a:off x="242044" y="5191375"/>
            <a:ext cx="7856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818E5DB-3DA8-634E-8F15-0ACF3F82E4CE}" type="slidenum">
              <a:rPr lang="en-US" sz="1200" b="0" i="0" smtClean="0">
                <a:solidFill>
                  <a:srgbClr val="00ADD8"/>
                </a:solidFill>
                <a:latin typeface="Proxima Nova" panose="02000506030000020004" pitchFamily="2" charset="77"/>
              </a:rPr>
              <a:pPr algn="l"/>
              <a:t>‹#›</a:t>
            </a:fld>
            <a:endParaRPr lang="en-US" b="0" i="0" dirty="0">
              <a:solidFill>
                <a:srgbClr val="00ADD8"/>
              </a:solidFill>
              <a:latin typeface="Proxima Nova" panose="0200050603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7D4B27-1404-DF48-AF5A-44856D35DF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0482" y="5060219"/>
            <a:ext cx="803686" cy="4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57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FD56E0-FECB-3D47-AC54-3947EBD9F83F}"/>
              </a:ext>
            </a:extLst>
          </p:cNvPr>
          <p:cNvSpPr txBox="1"/>
          <p:nvPr userDrawn="1"/>
        </p:nvSpPr>
        <p:spPr>
          <a:xfrm>
            <a:off x="242044" y="5191375"/>
            <a:ext cx="7856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818E5DB-3DA8-634E-8F15-0ACF3F82E4CE}" type="slidenum">
              <a:rPr lang="en-US" sz="1200" b="0" i="0" smtClean="0">
                <a:solidFill>
                  <a:srgbClr val="00ADD8"/>
                </a:solidFill>
                <a:latin typeface="Proxima Nova" panose="02000506030000020004" pitchFamily="2" charset="77"/>
              </a:rPr>
              <a:pPr algn="l"/>
              <a:t>‹#›</a:t>
            </a:fld>
            <a:endParaRPr lang="en-US" b="0" i="0" dirty="0">
              <a:solidFill>
                <a:srgbClr val="00ADD8"/>
              </a:solidFill>
              <a:latin typeface="Proxima Nova" panose="02000506030000020004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81FC16-16F9-FE4F-8CD1-A57496EF8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0482" y="5060219"/>
            <a:ext cx="803686" cy="4081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705897" cy="57150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 userDrawn="1"/>
        </p:nvSpPr>
        <p:spPr>
          <a:xfrm>
            <a:off x="1926166" y="372530"/>
            <a:ext cx="6671733" cy="44661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648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FD56E0-FECB-3D47-AC54-3947EBD9F83F}"/>
              </a:ext>
            </a:extLst>
          </p:cNvPr>
          <p:cNvSpPr txBox="1"/>
          <p:nvPr userDrawn="1"/>
        </p:nvSpPr>
        <p:spPr>
          <a:xfrm>
            <a:off x="242044" y="5191375"/>
            <a:ext cx="7856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818E5DB-3DA8-634E-8F15-0ACF3F82E4CE}" type="slidenum">
              <a:rPr lang="en-US" sz="1200" b="0" i="0" smtClean="0">
                <a:solidFill>
                  <a:srgbClr val="00ADD8"/>
                </a:solidFill>
                <a:latin typeface="Proxima Nova" panose="02000506030000020004" pitchFamily="2" charset="77"/>
              </a:rPr>
              <a:pPr algn="l"/>
              <a:t>‹#›</a:t>
            </a:fld>
            <a:endParaRPr lang="en-US" b="0" i="0" dirty="0">
              <a:solidFill>
                <a:srgbClr val="00ADD8"/>
              </a:solidFill>
              <a:latin typeface="Proxima Nova" panose="02000506030000020004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81FC16-16F9-FE4F-8CD1-A57496EF8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0482" y="5060219"/>
            <a:ext cx="803686" cy="4081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705897" cy="57150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 userDrawn="1"/>
        </p:nvSpPr>
        <p:spPr>
          <a:xfrm>
            <a:off x="1926166" y="372530"/>
            <a:ext cx="6671733" cy="44661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60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FD56E0-FECB-3D47-AC54-3947EBD9F83F}"/>
              </a:ext>
            </a:extLst>
          </p:cNvPr>
          <p:cNvSpPr txBox="1"/>
          <p:nvPr userDrawn="1"/>
        </p:nvSpPr>
        <p:spPr>
          <a:xfrm>
            <a:off x="242044" y="5191375"/>
            <a:ext cx="7856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818E5DB-3DA8-634E-8F15-0ACF3F82E4CE}" type="slidenum">
              <a:rPr lang="en-US" sz="1200" b="0" i="0" smtClean="0">
                <a:solidFill>
                  <a:srgbClr val="00ADD8"/>
                </a:solidFill>
                <a:latin typeface="Proxima Nova" panose="02000506030000020004" pitchFamily="2" charset="77"/>
              </a:rPr>
              <a:pPr algn="l"/>
              <a:t>‹#›</a:t>
            </a:fld>
            <a:endParaRPr lang="en-US" b="0" i="0" dirty="0">
              <a:solidFill>
                <a:srgbClr val="00ADD8"/>
              </a:solidFill>
              <a:latin typeface="Proxima Nova" panose="02000506030000020004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81FC16-16F9-FE4F-8CD1-A57496EF8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0482" y="5060219"/>
            <a:ext cx="803686" cy="4081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9"/>
          <a:stretch/>
        </p:blipFill>
        <p:spPr>
          <a:xfrm>
            <a:off x="0" y="0"/>
            <a:ext cx="1705897" cy="57150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 userDrawn="1"/>
        </p:nvSpPr>
        <p:spPr>
          <a:xfrm>
            <a:off x="1926166" y="372530"/>
            <a:ext cx="6671733" cy="44661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31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624149-6279-AD4E-A236-35EC4F9D0870}"/>
              </a:ext>
            </a:extLst>
          </p:cNvPr>
          <p:cNvSpPr txBox="1"/>
          <p:nvPr userDrawn="1"/>
        </p:nvSpPr>
        <p:spPr>
          <a:xfrm>
            <a:off x="242044" y="5191375"/>
            <a:ext cx="7856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818E5DB-3DA8-634E-8F15-0ACF3F82E4CE}" type="slidenum">
              <a:rPr lang="en-US" sz="1200" b="0" i="0" smtClean="0">
                <a:solidFill>
                  <a:srgbClr val="00ADD8"/>
                </a:solidFill>
                <a:latin typeface="Proxima Nova" panose="02000506030000020004" pitchFamily="2" charset="77"/>
              </a:rPr>
              <a:pPr algn="l"/>
              <a:t>‹#›</a:t>
            </a:fld>
            <a:endParaRPr lang="en-US" b="0" i="0" dirty="0">
              <a:solidFill>
                <a:srgbClr val="00ADD8"/>
              </a:solidFill>
              <a:latin typeface="Proxima Nova" panose="02000506030000020004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17A558-D9BE-A84A-AB24-58ECB2DA1F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0482" y="5060219"/>
            <a:ext cx="803686" cy="4081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5C2BBE-802F-BE47-B641-F62118DED7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"/>
            <a:ext cx="1705897" cy="57149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 userDrawn="1"/>
        </p:nvSpPr>
        <p:spPr>
          <a:xfrm>
            <a:off x="1926166" y="372530"/>
            <a:ext cx="6671733" cy="44661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32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B6AFD6F-44E2-A44E-A149-509EA77342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DDE0A0-EEED-654E-8ECD-44520FA03572}"/>
              </a:ext>
            </a:extLst>
          </p:cNvPr>
          <p:cNvSpPr/>
          <p:nvPr userDrawn="1"/>
        </p:nvSpPr>
        <p:spPr>
          <a:xfrm>
            <a:off x="1704317" y="0"/>
            <a:ext cx="7439683" cy="5715000"/>
          </a:xfrm>
          <a:prstGeom prst="rect">
            <a:avLst/>
          </a:prstGeom>
          <a:solidFill>
            <a:srgbClr val="00ADD8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161675-B1FE-894A-ADDE-307886A7AC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81" y="5060219"/>
            <a:ext cx="803688" cy="4081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7A7619-BEEB-2B45-B9F3-46C77AD217C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3014" y="4240206"/>
            <a:ext cx="516969" cy="41987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A375EA5-7EDC-E64D-8FD1-06949362392C}"/>
              </a:ext>
            </a:extLst>
          </p:cNvPr>
          <p:cNvSpPr/>
          <p:nvPr userDrawn="1"/>
        </p:nvSpPr>
        <p:spPr>
          <a:xfrm>
            <a:off x="2789600" y="4286932"/>
            <a:ext cx="13548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@</a:t>
            </a:r>
            <a:r>
              <a:rPr lang="en-US" sz="1200" b="1" dirty="0" err="1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SaltJobsUK</a:t>
            </a:r>
            <a:r>
              <a:rPr lang="en-US" sz="1200" b="1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783460-1FC4-8646-A9C5-939AE2C299FB}"/>
              </a:ext>
            </a:extLst>
          </p:cNvPr>
          <p:cNvSpPr/>
          <p:nvPr userDrawn="1"/>
        </p:nvSpPr>
        <p:spPr>
          <a:xfrm>
            <a:off x="2789600" y="3236093"/>
            <a:ext cx="5196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Salt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2263E2-18CD-BF4F-BD5B-4AA4FBE45529}"/>
              </a:ext>
            </a:extLst>
          </p:cNvPr>
          <p:cNvSpPr/>
          <p:nvPr userDrawn="1"/>
        </p:nvSpPr>
        <p:spPr>
          <a:xfrm>
            <a:off x="6406690" y="4286932"/>
            <a:ext cx="16754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@</a:t>
            </a:r>
            <a:r>
              <a:rPr lang="en-US" sz="1200" b="1" dirty="0" err="1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saltrecruitment</a:t>
            </a:r>
            <a:endParaRPr lang="en-US" sz="1200" b="1" dirty="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44D0CB-6F0D-CD4B-9911-A010E26B5684}"/>
              </a:ext>
            </a:extLst>
          </p:cNvPr>
          <p:cNvSpPr/>
          <p:nvPr userDrawn="1"/>
        </p:nvSpPr>
        <p:spPr>
          <a:xfrm>
            <a:off x="6406690" y="3236093"/>
            <a:ext cx="20393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www.welovesalt.com</a:t>
            </a:r>
          </a:p>
        </p:txBody>
      </p:sp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1DE267CC-CD7B-9C49-9940-92118F65D09E}"/>
              </a:ext>
            </a:extLst>
          </p:cNvPr>
          <p:cNvSpPr txBox="1">
            <a:spLocks/>
          </p:cNvSpPr>
          <p:nvPr userDrawn="1"/>
        </p:nvSpPr>
        <p:spPr>
          <a:xfrm>
            <a:off x="1989950" y="228600"/>
            <a:ext cx="6818383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spc="0" baseline="0">
                <a:solidFill>
                  <a:srgbClr val="009DCE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j-ea"/>
                <a:cs typeface="Verdana"/>
              </a:rPr>
              <a:t>Contact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j-ea"/>
              <a:cs typeface="Verdana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5D3993A-BD30-1548-ADE5-13CEFFA1510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1696" y="4154044"/>
            <a:ext cx="510004" cy="5427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356007-B512-D44C-AB55-CBE2F4011DC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1696" y="3096205"/>
            <a:ext cx="556776" cy="556776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450B22-7D55-0C4A-ACAF-A745629D305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9140" y="3139164"/>
            <a:ext cx="514789" cy="51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92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spc="0" baseline="0">
          <a:solidFill>
            <a:srgbClr val="009DCE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009DCE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accent4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tx1">
              <a:lumMod val="75000"/>
              <a:lumOff val="25000"/>
            </a:schemeClr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tx1">
              <a:lumMod val="75000"/>
              <a:lumOff val="25000"/>
            </a:schemeClr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705897" cy="5715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 rot="16200000">
            <a:off x="-588862" y="2534396"/>
            <a:ext cx="3529827" cy="646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  <p:pic>
        <p:nvPicPr>
          <p:cNvPr id="8" name="Picture 7" descr="Salt logo medium size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3112" y="5035808"/>
            <a:ext cx="803688" cy="47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72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FD56E0-FECB-3D47-AC54-3947EBD9F83F}"/>
              </a:ext>
            </a:extLst>
          </p:cNvPr>
          <p:cNvSpPr txBox="1"/>
          <p:nvPr userDrawn="1"/>
        </p:nvSpPr>
        <p:spPr>
          <a:xfrm>
            <a:off x="242044" y="5191375"/>
            <a:ext cx="7856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818E5DB-3DA8-634E-8F15-0ACF3F82E4CE}" type="slidenum">
              <a:rPr lang="en-US" sz="1200" b="0" i="0" smtClean="0">
                <a:solidFill>
                  <a:srgbClr val="00ADD8"/>
                </a:solidFill>
                <a:latin typeface="Proxima Nova" panose="02000506030000020004" pitchFamily="2" charset="77"/>
              </a:rPr>
              <a:pPr algn="l"/>
              <a:t>‹#›</a:t>
            </a:fld>
            <a:endParaRPr lang="en-US" b="0" i="0" dirty="0">
              <a:solidFill>
                <a:srgbClr val="00ADD8"/>
              </a:solidFill>
              <a:latin typeface="Proxima Nova" panose="02000506030000020004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81FC16-16F9-FE4F-8CD1-A57496EF8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0482" y="5060219"/>
            <a:ext cx="803686" cy="4081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705897" cy="57150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 userDrawn="1"/>
        </p:nvSpPr>
        <p:spPr>
          <a:xfrm>
            <a:off x="1926166" y="372530"/>
            <a:ext cx="6671733" cy="44661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10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FD56E0-FECB-3D47-AC54-3947EBD9F83F}"/>
              </a:ext>
            </a:extLst>
          </p:cNvPr>
          <p:cNvSpPr txBox="1"/>
          <p:nvPr userDrawn="1"/>
        </p:nvSpPr>
        <p:spPr>
          <a:xfrm>
            <a:off x="242044" y="5191375"/>
            <a:ext cx="7856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818E5DB-3DA8-634E-8F15-0ACF3F82E4CE}" type="slidenum">
              <a:rPr lang="en-US" sz="1200" b="0" i="0" smtClean="0">
                <a:solidFill>
                  <a:srgbClr val="00ADD8"/>
                </a:solidFill>
                <a:latin typeface="Proxima Nova" panose="02000506030000020004" pitchFamily="2" charset="77"/>
              </a:rPr>
              <a:pPr algn="l"/>
              <a:t>‹#›</a:t>
            </a:fld>
            <a:endParaRPr lang="en-US" b="0" i="0" dirty="0">
              <a:solidFill>
                <a:srgbClr val="00ADD8"/>
              </a:solidFill>
              <a:latin typeface="Proxima Nova" panose="02000506030000020004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81FC16-16F9-FE4F-8CD1-A57496EF8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0482" y="5060219"/>
            <a:ext cx="803686" cy="4081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705897" cy="57150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 userDrawn="1"/>
        </p:nvSpPr>
        <p:spPr>
          <a:xfrm>
            <a:off x="1926166" y="372530"/>
            <a:ext cx="6671733" cy="44661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23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480344-8F51-054B-8726-C61B1CAF6AF9}"/>
              </a:ext>
            </a:extLst>
          </p:cNvPr>
          <p:cNvSpPr txBox="1"/>
          <p:nvPr userDrawn="1"/>
        </p:nvSpPr>
        <p:spPr>
          <a:xfrm>
            <a:off x="242044" y="5191375"/>
            <a:ext cx="7856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818E5DB-3DA8-634E-8F15-0ACF3F82E4CE}" type="slidenum">
              <a:rPr lang="en-US" sz="1200" b="0" i="0" smtClean="0">
                <a:solidFill>
                  <a:srgbClr val="00ADD8"/>
                </a:solidFill>
                <a:latin typeface="Proxima Nova" panose="02000506030000020004" pitchFamily="2" charset="77"/>
              </a:rPr>
              <a:pPr algn="l"/>
              <a:t>‹#›</a:t>
            </a:fld>
            <a:endParaRPr lang="en-US" b="0" i="0" dirty="0">
              <a:solidFill>
                <a:srgbClr val="00ADD8"/>
              </a:solidFill>
              <a:latin typeface="Proxima Nova" panose="02000506030000020004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CBB8AA-E493-C74F-939F-CEF21F2652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0482" y="5060219"/>
            <a:ext cx="803686" cy="4081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A6A757-D817-344F-A5B2-CCA221AD9906}"/>
              </a:ext>
            </a:extLst>
          </p:cNvPr>
          <p:cNvSpPr txBox="1"/>
          <p:nvPr userDrawn="1"/>
        </p:nvSpPr>
        <p:spPr>
          <a:xfrm>
            <a:off x="242046" y="5127371"/>
            <a:ext cx="7856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818E5DB-3DA8-634E-8F15-0ACF3F82E4CE}" type="slidenum">
              <a:rPr lang="en-US" sz="1200" b="0" i="0" smtClean="0">
                <a:solidFill>
                  <a:schemeClr val="bg1"/>
                </a:solidFill>
                <a:latin typeface="Proxima Nova" panose="02000506030000020004" pitchFamily="2" charset="77"/>
              </a:rPr>
              <a:pPr algn="l"/>
              <a:t>‹#›</a:t>
            </a:fld>
            <a:endParaRPr lang="en-US" b="0" i="0" dirty="0">
              <a:solidFill>
                <a:schemeClr val="bg1"/>
              </a:solidFill>
              <a:latin typeface="Proxima Nova" panose="02000506030000020004" pitchFamily="2" charset="77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70589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1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9D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57200" y="379953"/>
            <a:ext cx="8229600" cy="636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1467" y="5357271"/>
            <a:ext cx="3860800" cy="457200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0640"/>
            <a:ext cx="8229600" cy="3794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" r="23565" b="-27502"/>
          <a:stretch/>
        </p:blipFill>
        <p:spPr>
          <a:xfrm>
            <a:off x="443525" y="5323254"/>
            <a:ext cx="6989318" cy="457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0619" y="4998907"/>
            <a:ext cx="924982" cy="5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9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65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spc="0">
          <a:solidFill>
            <a:srgbClr val="FFFFFF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FFFFFF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rgbClr val="FFFFFF"/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rgbClr val="FFFFFF"/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rgbClr val="FFFFFF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  <p:pic>
        <p:nvPicPr>
          <p:cNvPr id="10" name="Picture 9" descr="Salt logo medium size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3112" y="5035808"/>
            <a:ext cx="803688" cy="476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320695"/>
            <a:ext cx="6711696" cy="365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476" y="5441697"/>
            <a:ext cx="105051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8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66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spc="0" baseline="0">
          <a:solidFill>
            <a:srgbClr val="009DCE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009DCE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accent4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tx1">
              <a:lumMod val="75000"/>
              <a:lumOff val="25000"/>
            </a:schemeClr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tx1">
              <a:lumMod val="75000"/>
              <a:lumOff val="25000"/>
            </a:schemeClr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1682908"/>
          </a:xfrm>
          <a:prstGeom prst="rect">
            <a:avLst/>
          </a:prstGeom>
        </p:spPr>
      </p:pic>
      <p:pic>
        <p:nvPicPr>
          <p:cNvPr id="8" name="Picture 7" descr="Salt logo medium size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3112" y="5035808"/>
            <a:ext cx="803688" cy="476855"/>
          </a:xfrm>
          <a:prstGeom prst="rect">
            <a:avLst/>
          </a:prstGeom>
        </p:spPr>
      </p:pic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57200" y="379953"/>
            <a:ext cx="8229600" cy="636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603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9D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57200" y="379953"/>
            <a:ext cx="8229600" cy="636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1467" y="5357271"/>
            <a:ext cx="3860800" cy="457200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0640"/>
            <a:ext cx="8229600" cy="3794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" r="23565" b="-27502"/>
          <a:stretch/>
        </p:blipFill>
        <p:spPr>
          <a:xfrm>
            <a:off x="443525" y="5323254"/>
            <a:ext cx="6989318" cy="457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0619" y="4998907"/>
            <a:ext cx="924982" cy="5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22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spc="0">
          <a:solidFill>
            <a:srgbClr val="FFFFFF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FFFFFF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rgbClr val="FFFFFF"/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rgbClr val="FFFFFF"/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rgbClr val="FFFFFF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Subheading / Chart Title</a:t>
            </a:r>
          </a:p>
          <a:p>
            <a:pPr lvl="2"/>
            <a:r>
              <a:rPr lang="en-GB" dirty="0"/>
              <a:t>Chart Axis Titling / Body Text – Text Size 1</a:t>
            </a:r>
          </a:p>
          <a:p>
            <a:pPr lvl="3"/>
            <a:r>
              <a:rPr lang="en-GB" dirty="0"/>
              <a:t>Chart Axis Titling / Body Text – Text Size 2</a:t>
            </a:r>
          </a:p>
          <a:p>
            <a:pPr lvl="4"/>
            <a:r>
              <a:rPr lang="en-GB" dirty="0"/>
              <a:t>Chart Axis Titling / Body Text – Text Size 3</a:t>
            </a:r>
            <a:endParaRPr lang="en-US" dirty="0"/>
          </a:p>
        </p:txBody>
      </p:sp>
      <p:pic>
        <p:nvPicPr>
          <p:cNvPr id="10" name="Picture 9" descr="Salt logo medium size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3112" y="5035808"/>
            <a:ext cx="803688" cy="476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320695"/>
            <a:ext cx="6711696" cy="365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476" y="5441697"/>
            <a:ext cx="105051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05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spc="0" baseline="0">
          <a:solidFill>
            <a:srgbClr val="009DCE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009DCE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accent4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tx1">
              <a:lumMod val="75000"/>
              <a:lumOff val="25000"/>
            </a:schemeClr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tx1">
              <a:lumMod val="75000"/>
              <a:lumOff val="25000"/>
            </a:schemeClr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alt logo medium size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3112" y="5035808"/>
            <a:ext cx="803688" cy="476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682908"/>
          </a:xfrm>
          <a:prstGeom prst="rect">
            <a:avLst/>
          </a:prstGeom>
        </p:spPr>
      </p:pic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57200" y="379953"/>
            <a:ext cx="8229600" cy="636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Master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3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bg1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AD5B9C-BD5F-4C6B-95ED-520DFD1A15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81795"/>
            <a:ext cx="9202994" cy="61353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D79970-15F1-4B18-A30A-DD930F2E3B4F}"/>
              </a:ext>
            </a:extLst>
          </p:cNvPr>
          <p:cNvSpPr/>
          <p:nvPr/>
        </p:nvSpPr>
        <p:spPr>
          <a:xfrm>
            <a:off x="3876374" y="2900677"/>
            <a:ext cx="5461590" cy="7758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20093-012B-384F-9B42-402F5D34F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6982" y="2943854"/>
            <a:ext cx="5296012" cy="689508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Futures in DevOps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480388-8A6C-1942-9E25-840DD1512DF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2929" y="4712854"/>
            <a:ext cx="1468616" cy="87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51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F1DC9-C470-AE4D-9AFB-21583376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6412E-2EF2-6049-9496-69087EE6D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Salt?</a:t>
            </a:r>
          </a:p>
          <a:p>
            <a:endParaRPr lang="en-US" dirty="0"/>
          </a:p>
          <a:p>
            <a:r>
              <a:rPr lang="en-US" dirty="0"/>
              <a:t>Who am I?</a:t>
            </a:r>
          </a:p>
          <a:p>
            <a:endParaRPr lang="en-US" dirty="0"/>
          </a:p>
          <a:p>
            <a:r>
              <a:rPr lang="en-US" dirty="0"/>
              <a:t>What do I do?</a:t>
            </a:r>
          </a:p>
          <a:p>
            <a:endParaRPr lang="en-US" dirty="0"/>
          </a:p>
          <a:p>
            <a:r>
              <a:rPr lang="en-US" dirty="0"/>
              <a:t>Why I chose DevOps in the first place?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255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653A5B-FC98-2C4F-8E0E-E4A104D34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Normally I find two types of backgrounds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One stronger than the other?</a:t>
            </a:r>
          </a:p>
          <a:p>
            <a:endParaRPr lang="en-US" dirty="0"/>
          </a:p>
          <a:p>
            <a:r>
              <a:rPr lang="en-US" dirty="0"/>
              <a:t>Limitations both backgrounds experience</a:t>
            </a:r>
          </a:p>
          <a:p>
            <a:endParaRPr lang="en-US" dirty="0"/>
          </a:p>
          <a:p>
            <a:r>
              <a:rPr lang="en-US" dirty="0"/>
              <a:t>Job titles – misconceptions around </a:t>
            </a:r>
            <a:r>
              <a:rPr lang="en-US" dirty="0" err="1"/>
              <a:t>Devy</a:t>
            </a:r>
            <a:r>
              <a:rPr lang="en-US" dirty="0"/>
              <a:t> DevOps Engineers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third background is arising as DevOps matures as an accepted mindset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20AFE7-C21D-314E-B35A-583A4D01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DevOps Engineers</a:t>
            </a:r>
          </a:p>
        </p:txBody>
      </p:sp>
    </p:spTree>
    <p:extLst>
      <p:ext uri="{BB962C8B-B14F-4D97-AF65-F5344CB8AC3E}">
        <p14:creationId xmlns:p14="http://schemas.microsoft.com/office/powerpoint/2010/main" val="9369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5B4C-94B4-1E4D-9176-75BC5B44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of DevOps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EDC01-F670-9243-9B88-894CD49EF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of company will determine how DevOps is defined within it</a:t>
            </a:r>
          </a:p>
          <a:p>
            <a:r>
              <a:rPr lang="en-US" dirty="0"/>
              <a:t>Set of tools or methodology? #</a:t>
            </a:r>
            <a:r>
              <a:rPr lang="en-US" dirty="0" err="1"/>
              <a:t>buyingDevOps</a:t>
            </a:r>
            <a:endParaRPr lang="en-US" dirty="0"/>
          </a:p>
          <a:p>
            <a:r>
              <a:rPr lang="en-US" dirty="0"/>
              <a:t>Company perception will determine level of autonomy a DevOps Engineer can have</a:t>
            </a:r>
          </a:p>
          <a:p>
            <a:r>
              <a:rPr lang="en-US" dirty="0"/>
              <a:t>Does a company need a cultural change or is their DevOps environment a well oiled machine by now?</a:t>
            </a:r>
          </a:p>
          <a:p>
            <a:r>
              <a:rPr lang="en-US" dirty="0"/>
              <a:t>Big5 – CI/CD, Config </a:t>
            </a:r>
            <a:r>
              <a:rPr lang="en-US" dirty="0" err="1"/>
              <a:t>Mgmt</a:t>
            </a:r>
            <a:r>
              <a:rPr lang="en-US" dirty="0"/>
              <a:t>, Containers, Languages, Cloud</a:t>
            </a:r>
          </a:p>
        </p:txBody>
      </p:sp>
    </p:spTree>
    <p:extLst>
      <p:ext uri="{BB962C8B-B14F-4D97-AF65-F5344CB8AC3E}">
        <p14:creationId xmlns:p14="http://schemas.microsoft.com/office/powerpoint/2010/main" val="3889064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2D2E59-5FCD-7044-B403-3B5C79A22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Company type – Influences responsibilities (i.e. cloud native vs bank)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better to learn in?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Who might hire me?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experience looks best for my next move?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long should I stay?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FDD9D2-48AD-FB47-B42C-B4D1155A3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Varying 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2846082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EB3213-ED63-054B-9FA8-B0728ECC1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containers/microservices have changed</a:t>
            </a:r>
          </a:p>
          <a:p>
            <a:endParaRPr lang="en-US" dirty="0"/>
          </a:p>
          <a:p>
            <a:r>
              <a:rPr lang="en-US" dirty="0"/>
              <a:t>How cloud services compete</a:t>
            </a:r>
          </a:p>
          <a:p>
            <a:endParaRPr lang="en-US" dirty="0"/>
          </a:p>
          <a:p>
            <a:r>
              <a:rPr lang="en-US" dirty="0"/>
              <a:t>Speed at which these change and how they influence job market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Keeping yourself relevant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D96F9-4DD2-D44B-B611-84C389E5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Trends</a:t>
            </a:r>
          </a:p>
        </p:txBody>
      </p:sp>
    </p:spTree>
    <p:extLst>
      <p:ext uri="{BB962C8B-B14F-4D97-AF65-F5344CB8AC3E}">
        <p14:creationId xmlns:p14="http://schemas.microsoft.com/office/powerpoint/2010/main" val="3340836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B41D762-F9DD-8641-8F39-A49BF1F2421E}"/>
              </a:ext>
            </a:extLst>
          </p:cNvPr>
          <p:cNvSpPr/>
          <p:nvPr/>
        </p:nvSpPr>
        <p:spPr>
          <a:xfrm>
            <a:off x="7800109" y="4738255"/>
            <a:ext cx="1343891" cy="9767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95037-E59D-4640-BF3C-5AF8907A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ADF43-8389-F245-B1EE-6BC0CA4B6B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113" y="0"/>
            <a:ext cx="2132319" cy="571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B79F7-39B7-6248-BAC0-ECBDE70D31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432" y="0"/>
            <a:ext cx="2132319" cy="5715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7680D8-8E05-094D-9DFF-E0F6DCA80A3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5751" y="0"/>
            <a:ext cx="2132319" cy="571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BBB0C6-00E0-3F43-9F20-99FD60A5839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8070" y="0"/>
            <a:ext cx="213231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6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Custom Design">
  <a:themeElements>
    <a:clrScheme name="Custom 2">
      <a:dk1>
        <a:srgbClr val="FEFFFF"/>
      </a:dk1>
      <a:lt1>
        <a:srgbClr val="FFFFFF"/>
      </a:lt1>
      <a:dk2>
        <a:srgbClr val="FEFFFF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2B154B0A-59AE-1443-810D-1DE252A1A996}"/>
    </a:ext>
  </a:extLst>
</a:theme>
</file>

<file path=ppt/theme/theme10.xml><?xml version="1.0" encoding="utf-8"?>
<a:theme xmlns:a="http://schemas.openxmlformats.org/drawingml/2006/main" name="34_Custom Design">
  <a:themeElements>
    <a:clrScheme name="Custom 2">
      <a:dk1>
        <a:srgbClr val="FEFFFF"/>
      </a:dk1>
      <a:lt1>
        <a:srgbClr val="FFFFFF"/>
      </a:lt1>
      <a:dk2>
        <a:srgbClr val="FEFFFF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2B154B0A-59AE-1443-810D-1DE252A1A996}"/>
    </a:ext>
  </a:extLst>
</a:theme>
</file>

<file path=ppt/theme/theme11.xml><?xml version="1.0" encoding="utf-8"?>
<a:theme xmlns:a="http://schemas.openxmlformats.org/drawingml/2006/main" name="8_Custom Design">
  <a:themeElements>
    <a:clrScheme name="Salt 2016">
      <a:dk1>
        <a:sysClr val="windowText" lastClr="000000"/>
      </a:dk1>
      <a:lt1>
        <a:sysClr val="window" lastClr="FFFFFF"/>
      </a:lt1>
      <a:dk2>
        <a:srgbClr val="00AFD7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366F8BDF-3342-474C-8254-EE07053E8C51}"/>
    </a:ext>
  </a:extLst>
</a:theme>
</file>

<file path=ppt/theme/theme12.xml><?xml version="1.0" encoding="utf-8"?>
<a:theme xmlns:a="http://schemas.openxmlformats.org/drawingml/2006/main" name="9_Custom Design">
  <a:themeElements>
    <a:clrScheme name="Salt 2016">
      <a:dk1>
        <a:sysClr val="windowText" lastClr="000000"/>
      </a:dk1>
      <a:lt1>
        <a:sysClr val="window" lastClr="FFFFFF"/>
      </a:lt1>
      <a:dk2>
        <a:srgbClr val="00AFD7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366F8BDF-3342-474C-8254-EE07053E8C51}"/>
    </a:ext>
  </a:extLst>
</a:theme>
</file>

<file path=ppt/theme/theme13.xml><?xml version="1.0" encoding="utf-8"?>
<a:theme xmlns:a="http://schemas.openxmlformats.org/drawingml/2006/main" name="10_Custom Design">
  <a:themeElements>
    <a:clrScheme name="Salt 2016">
      <a:dk1>
        <a:sysClr val="windowText" lastClr="000000"/>
      </a:dk1>
      <a:lt1>
        <a:sysClr val="window" lastClr="FFFFFF"/>
      </a:lt1>
      <a:dk2>
        <a:srgbClr val="00AFD7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366F8BDF-3342-474C-8254-EE07053E8C51}"/>
    </a:ext>
  </a:extLst>
</a:theme>
</file>

<file path=ppt/theme/theme14.xml><?xml version="1.0" encoding="utf-8"?>
<a:theme xmlns:a="http://schemas.openxmlformats.org/drawingml/2006/main" name="13_Custom Design">
  <a:themeElements>
    <a:clrScheme name="Salt 2016">
      <a:dk1>
        <a:sysClr val="windowText" lastClr="000000"/>
      </a:dk1>
      <a:lt1>
        <a:sysClr val="window" lastClr="FFFFFF"/>
      </a:lt1>
      <a:dk2>
        <a:srgbClr val="00AFD7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14_Custom Design">
  <a:themeElements>
    <a:clrScheme name="Salt 2016">
      <a:dk1>
        <a:sysClr val="windowText" lastClr="000000"/>
      </a:dk1>
      <a:lt1>
        <a:sysClr val="window" lastClr="FFFFFF"/>
      </a:lt1>
      <a:dk2>
        <a:srgbClr val="00AFD7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366F8BDF-3342-474C-8254-EE07053E8C51}"/>
    </a:ext>
  </a:extLst>
</a:theme>
</file>

<file path=ppt/theme/theme16.xml><?xml version="1.0" encoding="utf-8"?>
<a:theme xmlns:a="http://schemas.openxmlformats.org/drawingml/2006/main" name="15_Custom Design">
  <a:themeElements>
    <a:clrScheme name="Custom 2">
      <a:dk1>
        <a:srgbClr val="FEFFFF"/>
      </a:dk1>
      <a:lt1>
        <a:srgbClr val="FFFFFF"/>
      </a:lt1>
      <a:dk2>
        <a:srgbClr val="FEFFFF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2B154B0A-59AE-1443-810D-1DE252A1A996}"/>
    </a:ext>
  </a:extLst>
</a:theme>
</file>

<file path=ppt/theme/theme17.xml><?xml version="1.0" encoding="utf-8"?>
<a:theme xmlns:a="http://schemas.openxmlformats.org/drawingml/2006/main" name="16_Custom Design">
  <a:themeElements>
    <a:clrScheme name="Salt 2016">
      <a:dk1>
        <a:sysClr val="windowText" lastClr="000000"/>
      </a:dk1>
      <a:lt1>
        <a:sysClr val="window" lastClr="FFFFFF"/>
      </a:lt1>
      <a:dk2>
        <a:srgbClr val="00AFD7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366F8BDF-3342-474C-8254-EE07053E8C51}"/>
    </a:ext>
  </a:extLst>
</a:theme>
</file>

<file path=ppt/theme/theme18.xml><?xml version="1.0" encoding="utf-8"?>
<a:theme xmlns:a="http://schemas.openxmlformats.org/drawingml/2006/main" name="17_Custom Design">
  <a:themeElements>
    <a:clrScheme name="Salt 2016">
      <a:dk1>
        <a:sysClr val="windowText" lastClr="000000"/>
      </a:dk1>
      <a:lt1>
        <a:sysClr val="window" lastClr="FFFFFF"/>
      </a:lt1>
      <a:dk2>
        <a:srgbClr val="00AFD7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alt PowerPoint Template" id="{204E01B8-F730-4CEE-8D83-DC90FFD8E77B}" vid="{31029E55-BBC6-4B13-8FCC-1E2B8BCEC548}"/>
    </a:ext>
  </a:extLst>
</a:theme>
</file>

<file path=ppt/theme/theme19.xml><?xml version="1.0" encoding="utf-8"?>
<a:theme xmlns:a="http://schemas.openxmlformats.org/drawingml/2006/main" name="London">
  <a:themeElements>
    <a:clrScheme name="Custom 2">
      <a:dk1>
        <a:srgbClr val="FEFFFF"/>
      </a:dk1>
      <a:lt1>
        <a:srgbClr val="FFFFFF"/>
      </a:lt1>
      <a:dk2>
        <a:srgbClr val="FEFFFF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2B154B0A-59AE-1443-810D-1DE252A1A996}"/>
    </a:ext>
  </a:extLst>
</a:theme>
</file>

<file path=ppt/theme/theme2.xml><?xml version="1.0" encoding="utf-8"?>
<a:theme xmlns:a="http://schemas.openxmlformats.org/drawingml/2006/main" name="4_Custom Design">
  <a:themeElements>
    <a:clrScheme name="Custom 2">
      <a:dk1>
        <a:srgbClr val="FEFFFF"/>
      </a:dk1>
      <a:lt1>
        <a:srgbClr val="FFFFFF"/>
      </a:lt1>
      <a:dk2>
        <a:srgbClr val="FEFFFF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2B154B0A-59AE-1443-810D-1DE252A1A996}"/>
    </a:ext>
  </a:extLst>
</a:theme>
</file>

<file path=ppt/theme/theme20.xml><?xml version="1.0" encoding="utf-8"?>
<a:theme xmlns:a="http://schemas.openxmlformats.org/drawingml/2006/main" name="18_Custom Design">
  <a:themeElements>
    <a:clrScheme name="Custom 2">
      <a:dk1>
        <a:srgbClr val="FEFFFF"/>
      </a:dk1>
      <a:lt1>
        <a:srgbClr val="FFFFFF"/>
      </a:lt1>
      <a:dk2>
        <a:srgbClr val="FEFFFF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2B154B0A-59AE-1443-810D-1DE252A1A996}"/>
    </a:ext>
  </a:extLst>
</a:theme>
</file>

<file path=ppt/theme/theme21.xml><?xml version="1.0" encoding="utf-8"?>
<a:theme xmlns:a="http://schemas.openxmlformats.org/drawingml/2006/main" name="1_Tech_01.">
  <a:themeElements>
    <a:clrScheme name="Custom 2">
      <a:dk1>
        <a:srgbClr val="FEFFFF"/>
      </a:dk1>
      <a:lt1>
        <a:srgbClr val="FFFFFF"/>
      </a:lt1>
      <a:dk2>
        <a:srgbClr val="FEFFFF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2B154B0A-59AE-1443-810D-1DE252A1A996}"/>
    </a:ext>
  </a:extLst>
</a:theme>
</file>

<file path=ppt/theme/theme22.xml><?xml version="1.0" encoding="utf-8"?>
<a:theme xmlns:a="http://schemas.openxmlformats.org/drawingml/2006/main" name="41_Custom Design">
  <a:themeElements>
    <a:clrScheme name="Custom 2">
      <a:dk1>
        <a:srgbClr val="FEFFFF"/>
      </a:dk1>
      <a:lt1>
        <a:srgbClr val="FFFFFF"/>
      </a:lt1>
      <a:dk2>
        <a:srgbClr val="FEFFFF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2B154B0A-59AE-1443-810D-1DE252A1A996}"/>
    </a:ext>
  </a:extLst>
</a:theme>
</file>

<file path=ppt/theme/theme23.xml><?xml version="1.0" encoding="utf-8"?>
<a:theme xmlns:a="http://schemas.openxmlformats.org/drawingml/2006/main" name="19_Custom Design">
  <a:themeElements>
    <a:clrScheme name="Custom 2">
      <a:dk1>
        <a:srgbClr val="FEFFFF"/>
      </a:dk1>
      <a:lt1>
        <a:srgbClr val="FFFFFF"/>
      </a:lt1>
      <a:dk2>
        <a:srgbClr val="FEFFFF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2B154B0A-59AE-1443-810D-1DE252A1A996}"/>
    </a:ext>
  </a:extLst>
</a:theme>
</file>

<file path=ppt/theme/theme24.xml><?xml version="1.0" encoding="utf-8"?>
<a:theme xmlns:a="http://schemas.openxmlformats.org/drawingml/2006/main" name="20_Custom Design">
  <a:themeElements>
    <a:clrScheme name="Custom 2">
      <a:dk1>
        <a:srgbClr val="FEFFFF"/>
      </a:dk1>
      <a:lt1>
        <a:srgbClr val="FFFFFF"/>
      </a:lt1>
      <a:dk2>
        <a:srgbClr val="FEFFFF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2B154B0A-59AE-1443-810D-1DE252A1A996}"/>
    </a:ext>
  </a:extLst>
</a:theme>
</file>

<file path=ppt/theme/theme25.xml><?xml version="1.0" encoding="utf-8"?>
<a:theme xmlns:a="http://schemas.openxmlformats.org/drawingml/2006/main" name="46_Custom Design">
  <a:themeElements>
    <a:clrScheme name="Custom 2">
      <a:dk1>
        <a:srgbClr val="FEFFFF"/>
      </a:dk1>
      <a:lt1>
        <a:srgbClr val="FFFFFF"/>
      </a:lt1>
      <a:dk2>
        <a:srgbClr val="FEFFFF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2B154B0A-59AE-1443-810D-1DE252A1A996}"/>
    </a:ext>
  </a:extLst>
</a:theme>
</file>

<file path=ppt/theme/theme26.xml><?xml version="1.0" encoding="utf-8"?>
<a:theme xmlns:a="http://schemas.openxmlformats.org/drawingml/2006/main" name="35_Custom Design">
  <a:themeElements>
    <a:clrScheme name="Custom 2">
      <a:dk1>
        <a:srgbClr val="FEFFFF"/>
      </a:dk1>
      <a:lt1>
        <a:srgbClr val="FFFFFF"/>
      </a:lt1>
      <a:dk2>
        <a:srgbClr val="FEFFFF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2B154B0A-59AE-1443-810D-1DE252A1A996}"/>
    </a:ext>
  </a:extLst>
</a:theme>
</file>

<file path=ppt/theme/theme27.xml><?xml version="1.0" encoding="utf-8"?>
<a:theme xmlns:a="http://schemas.openxmlformats.org/drawingml/2006/main" name="30_Custom Design">
  <a:themeElements>
    <a:clrScheme name="Custom 2">
      <a:dk1>
        <a:srgbClr val="FEFFFF"/>
      </a:dk1>
      <a:lt1>
        <a:srgbClr val="FFFFFF"/>
      </a:lt1>
      <a:dk2>
        <a:srgbClr val="FEFFFF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2B154B0A-59AE-1443-810D-1DE252A1A996}"/>
    </a:ext>
  </a:extLst>
</a:theme>
</file>

<file path=ppt/theme/theme28.xml><?xml version="1.0" encoding="utf-8"?>
<a:theme xmlns:a="http://schemas.openxmlformats.org/drawingml/2006/main" name="26_Custom Design">
  <a:themeElements>
    <a:clrScheme name="Custom 2">
      <a:dk1>
        <a:srgbClr val="FEFFFF"/>
      </a:dk1>
      <a:lt1>
        <a:srgbClr val="FFFFFF"/>
      </a:lt1>
      <a:dk2>
        <a:srgbClr val="FEFFFF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2B154B0A-59AE-1443-810D-1DE252A1A996}"/>
    </a:ext>
  </a:extLst>
</a:theme>
</file>

<file path=ppt/theme/theme29.xml><?xml version="1.0" encoding="utf-8"?>
<a:theme xmlns:a="http://schemas.openxmlformats.org/drawingml/2006/main" name="11_Custom Design">
  <a:themeElements>
    <a:clrScheme name="Salt 2016">
      <a:dk1>
        <a:sysClr val="windowText" lastClr="000000"/>
      </a:dk1>
      <a:lt1>
        <a:sysClr val="window" lastClr="FFFFFF"/>
      </a:lt1>
      <a:dk2>
        <a:srgbClr val="00AFD7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alt PowerPoint Template" id="{204E01B8-F730-4CEE-8D83-DC90FFD8E77B}" vid="{31029E55-BBC6-4B13-8FCC-1E2B8BCEC548}"/>
    </a:ext>
  </a:extLst>
</a:theme>
</file>

<file path=ppt/theme/theme3.xml><?xml version="1.0" encoding="utf-8"?>
<a:theme xmlns:a="http://schemas.openxmlformats.org/drawingml/2006/main" name="3_Custom Design">
  <a:themeElements>
    <a:clrScheme name="Custom 2">
      <a:dk1>
        <a:srgbClr val="FEFFFF"/>
      </a:dk1>
      <a:lt1>
        <a:srgbClr val="FFFFFF"/>
      </a:lt1>
      <a:dk2>
        <a:srgbClr val="FEFFFF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2B154B0A-59AE-1443-810D-1DE252A1A996}"/>
    </a:ext>
  </a:extLst>
</a:theme>
</file>

<file path=ppt/theme/theme30.xml><?xml version="1.0" encoding="utf-8"?>
<a:theme xmlns:a="http://schemas.openxmlformats.org/drawingml/2006/main" name="40_Custom Design">
  <a:themeElements>
    <a:clrScheme name="Custom 2">
      <a:dk1>
        <a:srgbClr val="FEFFFF"/>
      </a:dk1>
      <a:lt1>
        <a:srgbClr val="FFFFFF"/>
      </a:lt1>
      <a:dk2>
        <a:srgbClr val="FEFFFF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2B154B0A-59AE-1443-810D-1DE252A1A996}"/>
    </a:ext>
  </a:extLst>
</a:theme>
</file>

<file path=ppt/theme/theme31.xml><?xml version="1.0" encoding="utf-8"?>
<a:theme xmlns:a="http://schemas.openxmlformats.org/drawingml/2006/main" name="39_Custom Design">
  <a:themeElements>
    <a:clrScheme name="Custom 2">
      <a:dk1>
        <a:srgbClr val="FEFFFF"/>
      </a:dk1>
      <a:lt1>
        <a:srgbClr val="FFFFFF"/>
      </a:lt1>
      <a:dk2>
        <a:srgbClr val="FEFFFF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2B154B0A-59AE-1443-810D-1DE252A1A996}"/>
    </a:ext>
  </a:extLst>
</a:theme>
</file>

<file path=ppt/theme/theme32.xml><?xml version="1.0" encoding="utf-8"?>
<a:theme xmlns:a="http://schemas.openxmlformats.org/drawingml/2006/main" name="Tech_02">
  <a:themeElements>
    <a:clrScheme name="Custom 2">
      <a:dk1>
        <a:srgbClr val="FEFFFF"/>
      </a:dk1>
      <a:lt1>
        <a:srgbClr val="FFFFFF"/>
      </a:lt1>
      <a:dk2>
        <a:srgbClr val="FEFFFF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2B154B0A-59AE-1443-810D-1DE252A1A996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Salt 2016">
      <a:dk1>
        <a:sysClr val="windowText" lastClr="000000"/>
      </a:dk1>
      <a:lt1>
        <a:sysClr val="window" lastClr="FFFFFF"/>
      </a:lt1>
      <a:dk2>
        <a:srgbClr val="00AFD7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7012A1D0-9480-9B46-8470-FBF115E3D25E}"/>
    </a:ext>
  </a:extLst>
</a:theme>
</file>

<file path=ppt/theme/theme5.xml><?xml version="1.0" encoding="utf-8"?>
<a:theme xmlns:a="http://schemas.openxmlformats.org/drawingml/2006/main" name="1_Custom Design">
  <a:themeElements>
    <a:clrScheme name="Salt 2016">
      <a:dk1>
        <a:sysClr val="windowText" lastClr="000000"/>
      </a:dk1>
      <a:lt1>
        <a:sysClr val="window" lastClr="FFFFFF"/>
      </a:lt1>
      <a:dk2>
        <a:srgbClr val="00AFD7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366F8BDF-3342-474C-8254-EE07053E8C51}"/>
    </a:ext>
  </a:extLst>
</a:theme>
</file>

<file path=ppt/theme/theme6.xml><?xml version="1.0" encoding="utf-8"?>
<a:theme xmlns:a="http://schemas.openxmlformats.org/drawingml/2006/main" name="12_Custom Design">
  <a:themeElements>
    <a:clrScheme name="Custom 2">
      <a:dk1>
        <a:srgbClr val="FEFFFF"/>
      </a:dk1>
      <a:lt1>
        <a:srgbClr val="FFFFFF"/>
      </a:lt1>
      <a:dk2>
        <a:srgbClr val="FEFFFF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2B154B0A-59AE-1443-810D-1DE252A1A996}"/>
    </a:ext>
  </a:extLst>
</a:theme>
</file>

<file path=ppt/theme/theme7.xml><?xml version="1.0" encoding="utf-8"?>
<a:theme xmlns:a="http://schemas.openxmlformats.org/drawingml/2006/main" name="5_Custom Design">
  <a:themeElements>
    <a:clrScheme name="Salt 2016">
      <a:dk1>
        <a:sysClr val="windowText" lastClr="000000"/>
      </a:dk1>
      <a:lt1>
        <a:sysClr val="window" lastClr="FFFFFF"/>
      </a:lt1>
      <a:dk2>
        <a:srgbClr val="00AFD7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7012A1D0-9480-9B46-8470-FBF115E3D25E}"/>
    </a:ext>
  </a:extLst>
</a:theme>
</file>

<file path=ppt/theme/theme8.xml><?xml version="1.0" encoding="utf-8"?>
<a:theme xmlns:a="http://schemas.openxmlformats.org/drawingml/2006/main" name="6_Custom Design">
  <a:themeElements>
    <a:clrScheme name="Salt 2016">
      <a:dk1>
        <a:sysClr val="windowText" lastClr="000000"/>
      </a:dk1>
      <a:lt1>
        <a:sysClr val="window" lastClr="FFFFFF"/>
      </a:lt1>
      <a:dk2>
        <a:srgbClr val="00AFD7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366F8BDF-3342-474C-8254-EE07053E8C51}"/>
    </a:ext>
  </a:extLst>
</a:theme>
</file>

<file path=ppt/theme/theme9.xml><?xml version="1.0" encoding="utf-8"?>
<a:theme xmlns:a="http://schemas.openxmlformats.org/drawingml/2006/main" name="7_Custom Design">
  <a:themeElements>
    <a:clrScheme name="Custom 2">
      <a:dk1>
        <a:srgbClr val="FEFFFF"/>
      </a:dk1>
      <a:lt1>
        <a:srgbClr val="FFFFFF"/>
      </a:lt1>
      <a:dk2>
        <a:srgbClr val="FEFFFF"/>
      </a:dk2>
      <a:lt2>
        <a:srgbClr val="D7E5ED"/>
      </a:lt2>
      <a:accent1>
        <a:srgbClr val="00AFD7"/>
      </a:accent1>
      <a:accent2>
        <a:srgbClr val="99D6EA"/>
      </a:accent2>
      <a:accent3>
        <a:srgbClr val="0064A8"/>
      </a:accent3>
      <a:accent4>
        <a:srgbClr val="18385F"/>
      </a:accent4>
      <a:accent5>
        <a:srgbClr val="A3A9AC"/>
      </a:accent5>
      <a:accent6>
        <a:srgbClr val="4EC3E0"/>
      </a:accent6>
      <a:hlink>
        <a:srgbClr val="444444"/>
      </a:hlink>
      <a:folHlink>
        <a:srgbClr val="808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3321019-BFD3-FD4D-AF4E-6F61B6AAEF12}" vid="{2B154B0A-59AE-1443-810D-1DE252A1A99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67AE74E128AB47877A06A25607B31A" ma:contentTypeVersion="8" ma:contentTypeDescription="Create a new document." ma:contentTypeScope="" ma:versionID="be1fa741c0f3bbe0095e13d231d9ad01">
  <xsd:schema xmlns:xsd="http://www.w3.org/2001/XMLSchema" xmlns:xs="http://www.w3.org/2001/XMLSchema" xmlns:p="http://schemas.microsoft.com/office/2006/metadata/properties" xmlns:ns2="caf2590e-df45-4926-b1b2-eff6bebc53ed" xmlns:ns3="2fd4c71b-3c1c-41ec-b3d8-ebb41192291d" targetNamespace="http://schemas.microsoft.com/office/2006/metadata/properties" ma:root="true" ma:fieldsID="eba39782dd0ab69d13e2f7b3a5f2d5a6" ns2:_="" ns3:_="">
    <xsd:import namespace="caf2590e-df45-4926-b1b2-eff6bebc53ed"/>
    <xsd:import namespace="2fd4c71b-3c1c-41ec-b3d8-ebb41192291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f2590e-df45-4926-b1b2-eff6bebc53e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d4c71b-3c1c-41ec-b3d8-ebb4119229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1E12690-D5E9-409C-8BC4-ACBC0CC128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f2590e-df45-4926-b1b2-eff6bebc53ed"/>
    <ds:schemaRef ds:uri="2fd4c71b-3c1c-41ec-b3d8-ebb4119229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18ABAB-3FA9-4746-A913-1AC7716F4D4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E2467C-9C4C-454D-80B8-CCB122492589}">
  <ds:schemaRefs>
    <ds:schemaRef ds:uri="caf2590e-df45-4926-b1b2-eff6bebc53ed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2fd4c71b-3c1c-41ec-b3d8-ebb41192291d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Salt PowerPoint Template</Template>
  <TotalTime>9524</TotalTime>
  <Words>205</Words>
  <Application>Microsoft Office PowerPoint</Application>
  <PresentationFormat>On-screen Show (16:10)</PresentationFormat>
  <Paragraphs>47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32</vt:i4>
      </vt:variant>
      <vt:variant>
        <vt:lpstr>Slide Titles</vt:lpstr>
      </vt:variant>
      <vt:variant>
        <vt:i4>7</vt:i4>
      </vt:variant>
    </vt:vector>
  </HeadingPairs>
  <TitlesOfParts>
    <vt:vector size="43" baseType="lpstr">
      <vt:lpstr>Arial</vt:lpstr>
      <vt:lpstr>Calibri</vt:lpstr>
      <vt:lpstr>Proxima Nova</vt:lpstr>
      <vt:lpstr>Verdana</vt:lpstr>
      <vt:lpstr>2_Custom Design</vt:lpstr>
      <vt:lpstr>4_Custom Design</vt:lpstr>
      <vt:lpstr>3_Custom Design</vt:lpstr>
      <vt:lpstr>Custom Design</vt:lpstr>
      <vt:lpstr>1_Custom Design</vt:lpstr>
      <vt:lpstr>12_Custom Design</vt:lpstr>
      <vt:lpstr>5_Custom Design</vt:lpstr>
      <vt:lpstr>6_Custom Design</vt:lpstr>
      <vt:lpstr>7_Custom Design</vt:lpstr>
      <vt:lpstr>34_Custom Design</vt:lpstr>
      <vt:lpstr>8_Custom Design</vt:lpstr>
      <vt:lpstr>9_Custom Design</vt:lpstr>
      <vt:lpstr>10_Custom Design</vt:lpstr>
      <vt:lpstr>13_Custom Design</vt:lpstr>
      <vt:lpstr>14_Custom Design</vt:lpstr>
      <vt:lpstr>15_Custom Design</vt:lpstr>
      <vt:lpstr>16_Custom Design</vt:lpstr>
      <vt:lpstr>17_Custom Design</vt:lpstr>
      <vt:lpstr>London</vt:lpstr>
      <vt:lpstr>18_Custom Design</vt:lpstr>
      <vt:lpstr>1_Tech_01.</vt:lpstr>
      <vt:lpstr>41_Custom Design</vt:lpstr>
      <vt:lpstr>19_Custom Design</vt:lpstr>
      <vt:lpstr>20_Custom Design</vt:lpstr>
      <vt:lpstr>46_Custom Design</vt:lpstr>
      <vt:lpstr>35_Custom Design</vt:lpstr>
      <vt:lpstr>30_Custom Design</vt:lpstr>
      <vt:lpstr>26_Custom Design</vt:lpstr>
      <vt:lpstr>11_Custom Design</vt:lpstr>
      <vt:lpstr>40_Custom Design</vt:lpstr>
      <vt:lpstr>39_Custom Design</vt:lpstr>
      <vt:lpstr>Tech_02</vt:lpstr>
      <vt:lpstr>PowerPoint Presentation</vt:lpstr>
      <vt:lpstr>Intro</vt:lpstr>
      <vt:lpstr>Types of DevOps Engineers</vt:lpstr>
      <vt:lpstr>Perception of DevOps</vt:lpstr>
      <vt:lpstr>Varying Responsibilities</vt:lpstr>
      <vt:lpstr>Tech Trends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Morvern Connelly</dc:creator>
  <cp:lastModifiedBy>Michael Race</cp:lastModifiedBy>
  <cp:revision>142</cp:revision>
  <cp:lastPrinted>2018-04-13T09:28:23Z</cp:lastPrinted>
  <dcterms:created xsi:type="dcterms:W3CDTF">2017-03-09T09:55:23Z</dcterms:created>
  <dcterms:modified xsi:type="dcterms:W3CDTF">2018-09-26T09:47:27Z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0x010100CE67AE74E128AB47877A06A25607B31A</vt:lpwstr>
  </property>
</Properties>
</file>